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handoutMasterIdLst>
    <p:handoutMasterId r:id="rId78"/>
  </p:handoutMasterIdLst>
  <p:sldIdLst>
    <p:sldId id="330" r:id="rId3"/>
    <p:sldId id="347" r:id="rId5"/>
    <p:sldId id="348" r:id="rId6"/>
    <p:sldId id="417" r:id="rId7"/>
    <p:sldId id="349" r:id="rId8"/>
    <p:sldId id="350" r:id="rId9"/>
    <p:sldId id="411" r:id="rId10"/>
    <p:sldId id="352" r:id="rId11"/>
    <p:sldId id="353" r:id="rId12"/>
    <p:sldId id="354" r:id="rId13"/>
    <p:sldId id="421" r:id="rId14"/>
    <p:sldId id="356" r:id="rId15"/>
    <p:sldId id="357" r:id="rId16"/>
    <p:sldId id="358" r:id="rId17"/>
    <p:sldId id="360" r:id="rId18"/>
    <p:sldId id="359" r:id="rId19"/>
    <p:sldId id="413" r:id="rId20"/>
    <p:sldId id="420" r:id="rId21"/>
    <p:sldId id="361" r:id="rId22"/>
    <p:sldId id="419" r:id="rId23"/>
    <p:sldId id="422" r:id="rId24"/>
    <p:sldId id="423" r:id="rId25"/>
    <p:sldId id="363" r:id="rId26"/>
    <p:sldId id="393" r:id="rId27"/>
    <p:sldId id="364" r:id="rId28"/>
    <p:sldId id="408" r:id="rId29"/>
    <p:sldId id="404" r:id="rId30"/>
    <p:sldId id="403" r:id="rId31"/>
    <p:sldId id="375" r:id="rId32"/>
    <p:sldId id="426" r:id="rId33"/>
    <p:sldId id="427" r:id="rId34"/>
    <p:sldId id="374" r:id="rId35"/>
    <p:sldId id="429" r:id="rId36"/>
    <p:sldId id="430" r:id="rId37"/>
    <p:sldId id="376" r:id="rId38"/>
    <p:sldId id="377" r:id="rId39"/>
    <p:sldId id="378" r:id="rId40"/>
    <p:sldId id="379" r:id="rId41"/>
    <p:sldId id="380" r:id="rId42"/>
    <p:sldId id="381" r:id="rId43"/>
    <p:sldId id="366" r:id="rId44"/>
    <p:sldId id="435" r:id="rId45"/>
    <p:sldId id="407" r:id="rId46"/>
    <p:sldId id="384" r:id="rId47"/>
    <p:sldId id="385" r:id="rId48"/>
    <p:sldId id="391" r:id="rId49"/>
    <p:sldId id="409" r:id="rId50"/>
    <p:sldId id="400" r:id="rId51"/>
    <p:sldId id="434" r:id="rId52"/>
    <p:sldId id="424" r:id="rId53"/>
    <p:sldId id="367" r:id="rId54"/>
    <p:sldId id="369" r:id="rId55"/>
    <p:sldId id="370" r:id="rId56"/>
    <p:sldId id="414" r:id="rId57"/>
    <p:sldId id="371" r:id="rId58"/>
    <p:sldId id="372" r:id="rId59"/>
    <p:sldId id="416" r:id="rId60"/>
    <p:sldId id="425" r:id="rId61"/>
    <p:sldId id="386" r:id="rId62"/>
    <p:sldId id="432" r:id="rId63"/>
    <p:sldId id="398" r:id="rId64"/>
    <p:sldId id="389" r:id="rId65"/>
    <p:sldId id="390" r:id="rId66"/>
    <p:sldId id="401" r:id="rId67"/>
    <p:sldId id="431" r:id="rId68"/>
    <p:sldId id="402" r:id="rId69"/>
    <p:sldId id="387" r:id="rId70"/>
    <p:sldId id="392" r:id="rId71"/>
    <p:sldId id="412" r:id="rId72"/>
    <p:sldId id="436" r:id="rId73"/>
    <p:sldId id="394" r:id="rId74"/>
    <p:sldId id="395" r:id="rId75"/>
    <p:sldId id="396" r:id="rId76"/>
    <p:sldId id="331" r:id="rId77"/>
  </p:sldIdLst>
  <p:sldSz cx="9144000" cy="6858000" type="screen4x3"/>
  <p:notesSz cx="6881495"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71" d="100"/>
          <a:sy n="71" d="100"/>
        </p:scale>
        <p:origin x="787" y="58"/>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2" Type="http://schemas.openxmlformats.org/officeDocument/2006/relationships/commentAuthors" Target="commentAuthors.xml"/><Relationship Id="rId81" Type="http://schemas.openxmlformats.org/officeDocument/2006/relationships/tableStyles" Target="tableStyles.xml"/><Relationship Id="rId80" Type="http://schemas.openxmlformats.org/officeDocument/2006/relationships/viewProps" Target="viewProps.xml"/><Relationship Id="rId8" Type="http://schemas.openxmlformats.org/officeDocument/2006/relationships/slide" Target="slides/slide5.xml"/><Relationship Id="rId79" Type="http://schemas.openxmlformats.org/officeDocument/2006/relationships/presProps" Target="presProps.xml"/><Relationship Id="rId78" Type="http://schemas.openxmlformats.org/officeDocument/2006/relationships/handoutMaster" Target="handoutMasters/handoutMaster1.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3016250" cy="442913"/>
          </a:xfrm>
          <a:prstGeom prst="rect">
            <a:avLst/>
          </a:prstGeom>
          <a:noFill/>
          <a:ln w="9525">
            <a:noFill/>
            <a:miter lim="800000"/>
          </a:ln>
        </p:spPr>
        <p:txBody>
          <a:bodyPr vert="horz" wrap="none" lIns="87575" tIns="43788" rIns="87575" bIns="43788" numCol="1" anchor="ctr" anchorCtr="0" compatLnSpc="1"/>
          <a:lstStyle>
            <a:lvl1pPr defTabSz="876300">
              <a:defRPr sz="1100">
                <a:latin typeface="Helvetica" pitchFamily="2" charset="0"/>
                <a:ea typeface="MS PGothic" panose="020B0600070205080204" pitchFamily="34" charset="-128"/>
                <a:cs typeface="MS PGothic" panose="020B0600070205080204" pitchFamily="34" charset="-128"/>
              </a:defRPr>
            </a:lvl1pPr>
          </a:lstStyle>
          <a:p>
            <a:pPr>
              <a:defRPr/>
            </a:pPr>
            <a:endParaRPr lang="en-US"/>
          </a:p>
        </p:txBody>
      </p:sp>
      <p:sp>
        <p:nvSpPr>
          <p:cNvPr id="46083" name="Rectangle 3"/>
          <p:cNvSpPr>
            <a:spLocks noGrp="1" noChangeArrowheads="1"/>
          </p:cNvSpPr>
          <p:nvPr>
            <p:ph type="dt" sz="quarter" idx="1"/>
          </p:nvPr>
        </p:nvSpPr>
        <p:spPr bwMode="auto">
          <a:xfrm>
            <a:off x="3878263" y="0"/>
            <a:ext cx="3016250" cy="442913"/>
          </a:xfrm>
          <a:prstGeom prst="rect">
            <a:avLst/>
          </a:prstGeom>
          <a:noFill/>
          <a:ln w="9525">
            <a:noFill/>
            <a:miter lim="800000"/>
          </a:ln>
        </p:spPr>
        <p:txBody>
          <a:bodyPr vert="horz" wrap="none" lIns="87575" tIns="43788" rIns="87575" bIns="43788" numCol="1" anchor="ctr" anchorCtr="0" compatLnSpc="1"/>
          <a:lstStyle>
            <a:lvl1pPr algn="r" defTabSz="876300">
              <a:defRPr sz="1100">
                <a:latin typeface="Helvetica" pitchFamily="2" charset="0"/>
                <a:ea typeface="MS PGothic" panose="020B0600070205080204" pitchFamily="34" charset="-128"/>
                <a:cs typeface="MS PGothic" panose="020B0600070205080204" pitchFamily="34" charset="-128"/>
              </a:defRPr>
            </a:lvl1pPr>
          </a:lstStyle>
          <a:p>
            <a:pPr>
              <a:defRPr/>
            </a:pPr>
            <a:endParaRPr lang="en-US"/>
          </a:p>
        </p:txBody>
      </p:sp>
      <p:sp>
        <p:nvSpPr>
          <p:cNvPr id="46084" name="Rectangle 4"/>
          <p:cNvSpPr>
            <a:spLocks noGrp="1" noChangeArrowheads="1"/>
          </p:cNvSpPr>
          <p:nvPr>
            <p:ph type="ftr" sz="quarter" idx="2"/>
          </p:nvPr>
        </p:nvSpPr>
        <p:spPr bwMode="auto">
          <a:xfrm>
            <a:off x="0" y="8866188"/>
            <a:ext cx="3016250" cy="442912"/>
          </a:xfrm>
          <a:prstGeom prst="rect">
            <a:avLst/>
          </a:prstGeom>
          <a:noFill/>
          <a:ln w="9525">
            <a:noFill/>
            <a:miter lim="800000"/>
          </a:ln>
        </p:spPr>
        <p:txBody>
          <a:bodyPr vert="horz" wrap="none" lIns="87575" tIns="43788" rIns="87575" bIns="43788" numCol="1" anchor="b" anchorCtr="0" compatLnSpc="1"/>
          <a:lstStyle>
            <a:lvl1pPr defTabSz="876300">
              <a:defRPr sz="1100">
                <a:latin typeface="Helvetica" pitchFamily="2" charset="0"/>
                <a:ea typeface="MS PGothic" panose="020B0600070205080204" pitchFamily="34" charset="-128"/>
                <a:cs typeface="MS PGothic" panose="020B0600070205080204" pitchFamily="34" charset="-128"/>
              </a:defRPr>
            </a:lvl1pPr>
          </a:lstStyle>
          <a:p>
            <a:pPr>
              <a:defRPr/>
            </a:pPr>
            <a:endParaRPr lang="en-US"/>
          </a:p>
        </p:txBody>
      </p:sp>
      <p:sp>
        <p:nvSpPr>
          <p:cNvPr id="46085" name="Rectangle 5"/>
          <p:cNvSpPr>
            <a:spLocks noGrp="1" noChangeArrowheads="1"/>
          </p:cNvSpPr>
          <p:nvPr>
            <p:ph type="sldNum" sz="quarter" idx="3"/>
          </p:nvPr>
        </p:nvSpPr>
        <p:spPr bwMode="auto">
          <a:xfrm>
            <a:off x="3878263" y="8866188"/>
            <a:ext cx="3016250" cy="442912"/>
          </a:xfrm>
          <a:prstGeom prst="rect">
            <a:avLst/>
          </a:prstGeom>
          <a:noFill/>
          <a:ln w="9525">
            <a:noFill/>
            <a:miter lim="800000"/>
          </a:ln>
        </p:spPr>
        <p:txBody>
          <a:bodyPr vert="horz" wrap="none" lIns="87575" tIns="43788" rIns="87575" bIns="43788" numCol="1" anchor="b" anchorCtr="0" compatLnSpc="1"/>
          <a:lstStyle>
            <a:lvl1pPr algn="r" defTabSz="876300">
              <a:defRPr sz="1100">
                <a:latin typeface="Helvetica" pitchFamily="2" charset="0"/>
              </a:defRPr>
            </a:lvl1pPr>
          </a:lstStyle>
          <a:p>
            <a:pPr>
              <a:defRPr/>
            </a:pPr>
            <a:fld id="{C746EC8E-B597-402D-9662-ABD14BABEEF8}" type="slidenum">
              <a:rPr lang="en-US" altLang="en-US"/>
            </a:fld>
            <a:endParaRPr lang="en-US"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81325" cy="463550"/>
          </a:xfrm>
          <a:prstGeom prst="rect">
            <a:avLst/>
          </a:prstGeom>
          <a:noFill/>
          <a:ln w="9525">
            <a:noFill/>
            <a:miter lim="800000"/>
          </a:ln>
        </p:spPr>
        <p:txBody>
          <a:bodyPr vert="horz" wrap="none" lIns="92436" tIns="46217" rIns="92436" bIns="46217" numCol="1" anchor="ctr" anchorCtr="0" compatLnSpc="1"/>
          <a:lstStyle>
            <a:lvl1pPr defTabSz="923925">
              <a:defRPr sz="1200">
                <a:latin typeface="Times New Roman" panose="02020603050405020304" pitchFamily="18" charset="0"/>
                <a:ea typeface="MS PGothic" panose="020B0600070205080204" pitchFamily="34" charset="-128"/>
                <a:cs typeface="MS PGothic" panose="020B0600070205080204" pitchFamily="34" charset="-128"/>
              </a:defRPr>
            </a:lvl1pPr>
          </a:lstStyle>
          <a:p>
            <a:pPr>
              <a:defRPr/>
            </a:pPr>
            <a:endParaRPr lang="en-US"/>
          </a:p>
        </p:txBody>
      </p:sp>
      <p:sp>
        <p:nvSpPr>
          <p:cNvPr id="6147" name="Rectangle 3"/>
          <p:cNvSpPr>
            <a:spLocks noGrp="1" noChangeArrowheads="1"/>
          </p:cNvSpPr>
          <p:nvPr>
            <p:ph type="dt" idx="1"/>
          </p:nvPr>
        </p:nvSpPr>
        <p:spPr bwMode="auto">
          <a:xfrm>
            <a:off x="3900488" y="0"/>
            <a:ext cx="2981325" cy="463550"/>
          </a:xfrm>
          <a:prstGeom prst="rect">
            <a:avLst/>
          </a:prstGeom>
          <a:noFill/>
          <a:ln w="9525">
            <a:noFill/>
            <a:miter lim="800000"/>
          </a:ln>
        </p:spPr>
        <p:txBody>
          <a:bodyPr vert="horz" wrap="none" lIns="92436" tIns="46217" rIns="92436" bIns="46217" numCol="1" anchor="ctr" anchorCtr="0" compatLnSpc="1"/>
          <a:lstStyle>
            <a:lvl1pPr algn="r" defTabSz="923925">
              <a:defRPr sz="1200">
                <a:latin typeface="Times New Roman" panose="02020603050405020304" pitchFamily="18" charset="0"/>
                <a:ea typeface="MS PGothic" panose="020B0600070205080204" pitchFamily="34" charset="-128"/>
                <a:cs typeface="MS PGothic" panose="020B0600070205080204" pitchFamily="34" charset="-128"/>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6149" name="Rectangle 5"/>
          <p:cNvSpPr>
            <a:spLocks noGrp="1" noChangeArrowheads="1"/>
          </p:cNvSpPr>
          <p:nvPr>
            <p:ph type="body" sz="quarter" idx="3"/>
          </p:nvPr>
        </p:nvSpPr>
        <p:spPr bwMode="auto">
          <a:xfrm>
            <a:off x="917575" y="4416425"/>
            <a:ext cx="5046663" cy="4181475"/>
          </a:xfrm>
          <a:prstGeom prst="rect">
            <a:avLst/>
          </a:prstGeom>
          <a:noFill/>
          <a:ln w="9525">
            <a:noFill/>
            <a:miter lim="800000"/>
          </a:ln>
        </p:spPr>
        <p:txBody>
          <a:bodyPr vert="horz" wrap="none" lIns="92436" tIns="46217" rIns="92436" bIns="46217" numCol="1" anchor="ctr" anchorCtr="0" compatLnSpc="1"/>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6150" name="Rectangle 6"/>
          <p:cNvSpPr>
            <a:spLocks noGrp="1" noChangeArrowheads="1"/>
          </p:cNvSpPr>
          <p:nvPr>
            <p:ph type="ftr" sz="quarter" idx="4"/>
          </p:nvPr>
        </p:nvSpPr>
        <p:spPr bwMode="auto">
          <a:xfrm>
            <a:off x="0" y="8832850"/>
            <a:ext cx="2981325" cy="463550"/>
          </a:xfrm>
          <a:prstGeom prst="rect">
            <a:avLst/>
          </a:prstGeom>
          <a:noFill/>
          <a:ln w="9525">
            <a:noFill/>
            <a:miter lim="800000"/>
          </a:ln>
        </p:spPr>
        <p:txBody>
          <a:bodyPr vert="horz" wrap="none" lIns="92436" tIns="46217" rIns="92436" bIns="46217" numCol="1" anchor="b" anchorCtr="0" compatLnSpc="1"/>
          <a:lstStyle>
            <a:lvl1pPr defTabSz="923925">
              <a:defRPr sz="1200">
                <a:latin typeface="Times New Roman" panose="02020603050405020304" pitchFamily="18" charset="0"/>
                <a:ea typeface="MS PGothic" panose="020B0600070205080204" pitchFamily="34" charset="-128"/>
                <a:cs typeface="MS PGothic" panose="020B0600070205080204" pitchFamily="34" charset="-128"/>
              </a:defRPr>
            </a:lvl1pPr>
          </a:lstStyle>
          <a:p>
            <a:pPr>
              <a:defRPr/>
            </a:pPr>
            <a:endParaRPr lang="en-US"/>
          </a:p>
        </p:txBody>
      </p:sp>
      <p:sp>
        <p:nvSpPr>
          <p:cNvPr id="6151" name="Rectangle 7"/>
          <p:cNvSpPr>
            <a:spLocks noGrp="1" noChangeArrowheads="1"/>
          </p:cNvSpPr>
          <p:nvPr>
            <p:ph type="sldNum" sz="quarter" idx="5"/>
          </p:nvPr>
        </p:nvSpPr>
        <p:spPr bwMode="auto">
          <a:xfrm>
            <a:off x="3900488" y="8832850"/>
            <a:ext cx="2981325" cy="463550"/>
          </a:xfrm>
          <a:prstGeom prst="rect">
            <a:avLst/>
          </a:prstGeom>
          <a:noFill/>
          <a:ln w="9525">
            <a:noFill/>
            <a:miter lim="800000"/>
          </a:ln>
        </p:spPr>
        <p:txBody>
          <a:bodyPr vert="horz" wrap="none" lIns="92436" tIns="46217" rIns="92436" bIns="46217" numCol="1" anchor="b" anchorCtr="0" compatLnSpc="1"/>
          <a:lstStyle>
            <a:lvl1pPr algn="r" defTabSz="923925">
              <a:defRPr sz="1200">
                <a:latin typeface="Times New Roman" panose="02020603050405020304" pitchFamily="18" charset="0"/>
              </a:defRPr>
            </a:lvl1pPr>
          </a:lstStyle>
          <a:p>
            <a:pPr>
              <a:defRPr/>
            </a:pPr>
            <a:fld id="{F8DDF7C7-3008-4DC4-9F8B-1490BCFC99E7}" type="slidenum">
              <a:rPr lang="en-US" altLang="en-US"/>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S PGothic" panose="020B0600070205080204" pitchFamily="34" charset="-128"/>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fld>
            <a:endParaRPr lang="en-US" altLang="en-US">
              <a:latin typeface="Times New Roman" panose="02020603050405020304" pitchFamily="18" charset="0"/>
            </a:endParaRPr>
          </a:p>
        </p:txBody>
      </p:sp>
      <p:sp>
        <p:nvSpPr>
          <p:cNvPr id="6147" name="Rectangle 2"/>
          <p:cNvSpPr>
            <a:spLocks noGrp="1" noRot="1" noChangeAspect="1" noChangeArrowheads="1" noTextEdit="1"/>
          </p:cNvSpPr>
          <p:nvPr>
            <p:ph type="sldImg"/>
          </p:nvPr>
        </p:nvSpPr>
        <p:spPr/>
      </p:sp>
      <p:sp>
        <p:nvSpPr>
          <p:cNvPr id="6148"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Rot="1" noChangeAspect="1" noChangeArrowheads="1" noTextEdit="1"/>
          </p:cNvSpPr>
          <p:nvPr>
            <p:ph type="sldImg"/>
          </p:nvPr>
        </p:nvSpPr>
        <p:spPr>
          <a:xfrm>
            <a:off x="1117600" y="696913"/>
            <a:ext cx="4648200" cy="3486150"/>
          </a:xfrm>
        </p:spPr>
      </p:sp>
      <p:sp>
        <p:nvSpPr>
          <p:cNvPr id="2355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Rot="1" noChangeAspect="1" noChangeArrowheads="1" noTextEdit="1"/>
          </p:cNvSpPr>
          <p:nvPr>
            <p:ph type="sldImg"/>
          </p:nvPr>
        </p:nvSpPr>
        <p:spPr>
          <a:xfrm>
            <a:off x="1117600" y="696913"/>
            <a:ext cx="4648200" cy="3486150"/>
          </a:xfrm>
        </p:spPr>
      </p:sp>
      <p:sp>
        <p:nvSpPr>
          <p:cNvPr id="2560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Rot="1" noChangeAspect="1" noChangeArrowheads="1" noTextEdit="1"/>
          </p:cNvSpPr>
          <p:nvPr>
            <p:ph type="sldImg"/>
          </p:nvPr>
        </p:nvSpPr>
        <p:spPr>
          <a:xfrm>
            <a:off x="1117600" y="696913"/>
            <a:ext cx="4648200" cy="3486150"/>
          </a:xfrm>
        </p:spPr>
      </p:sp>
      <p:sp>
        <p:nvSpPr>
          <p:cNvPr id="2765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Rot="1" noChangeAspect="1" noChangeArrowheads="1" noTextEdit="1"/>
          </p:cNvSpPr>
          <p:nvPr>
            <p:ph type="sldImg"/>
          </p:nvPr>
        </p:nvSpPr>
        <p:spPr>
          <a:xfrm>
            <a:off x="1117600" y="696913"/>
            <a:ext cx="4648200" cy="3486150"/>
          </a:xfrm>
        </p:spPr>
      </p:sp>
      <p:sp>
        <p:nvSpPr>
          <p:cNvPr id="3174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Rot="1" noChangeAspect="1" noChangeArrowheads="1" noTextEdit="1"/>
          </p:cNvSpPr>
          <p:nvPr>
            <p:ph type="sldImg"/>
          </p:nvPr>
        </p:nvSpPr>
        <p:spPr>
          <a:xfrm>
            <a:off x="1117600" y="696913"/>
            <a:ext cx="4648200" cy="3486150"/>
          </a:xfrm>
        </p:spPr>
      </p:sp>
      <p:sp>
        <p:nvSpPr>
          <p:cNvPr id="3379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Rot="1" noChangeAspect="1" noChangeArrowheads="1" noTextEdit="1"/>
          </p:cNvSpPr>
          <p:nvPr>
            <p:ph type="sldImg"/>
          </p:nvPr>
        </p:nvSpPr>
        <p:spPr>
          <a:xfrm>
            <a:off x="1117600" y="696913"/>
            <a:ext cx="4648200" cy="3486150"/>
          </a:xfrm>
        </p:spPr>
      </p:sp>
      <p:sp>
        <p:nvSpPr>
          <p:cNvPr id="358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Rot="1" noChangeAspect="1" noChangeArrowheads="1" noTextEdit="1"/>
          </p:cNvSpPr>
          <p:nvPr>
            <p:ph type="sldImg"/>
          </p:nvPr>
        </p:nvSpPr>
        <p:spPr>
          <a:xfrm>
            <a:off x="1117600" y="696913"/>
            <a:ext cx="4648200" cy="3486150"/>
          </a:xfrm>
        </p:spPr>
      </p:sp>
      <p:sp>
        <p:nvSpPr>
          <p:cNvPr id="358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Rot="1" noChangeAspect="1" noChangeArrowheads="1" noTextEdit="1"/>
          </p:cNvSpPr>
          <p:nvPr>
            <p:ph type="sldImg"/>
          </p:nvPr>
        </p:nvSpPr>
        <p:spPr>
          <a:xfrm>
            <a:off x="1117600" y="696913"/>
            <a:ext cx="4648200" cy="3486150"/>
          </a:xfrm>
        </p:spPr>
      </p:sp>
      <p:sp>
        <p:nvSpPr>
          <p:cNvPr id="2969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spect="1" noChangeArrowheads="1" noTextEdit="1"/>
          </p:cNvSpPr>
          <p:nvPr>
            <p:ph type="sldImg"/>
          </p:nvPr>
        </p:nvSpPr>
        <p:spPr>
          <a:xfrm>
            <a:off x="1117600" y="696913"/>
            <a:ext cx="4648200" cy="3486150"/>
          </a:xfrm>
        </p:spPr>
      </p:sp>
      <p:sp>
        <p:nvSpPr>
          <p:cNvPr id="819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Rot="1" noChangeAspect="1" noChangeArrowheads="1" noTextEdit="1"/>
          </p:cNvSpPr>
          <p:nvPr>
            <p:ph type="sldImg"/>
          </p:nvPr>
        </p:nvSpPr>
        <p:spPr>
          <a:xfrm>
            <a:off x="1117600" y="696913"/>
            <a:ext cx="4648200" cy="3486150"/>
          </a:xfrm>
        </p:spPr>
      </p:sp>
      <p:sp>
        <p:nvSpPr>
          <p:cNvPr id="378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Rot="1" noChangeAspect="1" noChangeArrowheads="1" noTextEdit="1"/>
          </p:cNvSpPr>
          <p:nvPr>
            <p:ph type="sldImg"/>
          </p:nvPr>
        </p:nvSpPr>
        <p:spPr>
          <a:xfrm>
            <a:off x="1117600" y="696913"/>
            <a:ext cx="4648200" cy="3486150"/>
          </a:xfrm>
        </p:spPr>
      </p:sp>
      <p:sp>
        <p:nvSpPr>
          <p:cNvPr id="378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Rot="1" noChangeAspect="1" noChangeArrowheads="1" noTextEdit="1"/>
          </p:cNvSpPr>
          <p:nvPr>
            <p:ph type="sldImg"/>
          </p:nvPr>
        </p:nvSpPr>
        <p:spPr>
          <a:xfrm>
            <a:off x="1117600" y="696913"/>
            <a:ext cx="4648200" cy="3486150"/>
          </a:xfrm>
        </p:spPr>
      </p:sp>
      <p:sp>
        <p:nvSpPr>
          <p:cNvPr id="4096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Rot="1" noChangeAspect="1" noChangeArrowheads="1" noTextEdit="1"/>
          </p:cNvSpPr>
          <p:nvPr>
            <p:ph type="sldImg"/>
          </p:nvPr>
        </p:nvSpPr>
        <p:spPr>
          <a:xfrm>
            <a:off x="1117600" y="696913"/>
            <a:ext cx="4648200" cy="3486150"/>
          </a:xfrm>
        </p:spPr>
      </p:sp>
      <p:sp>
        <p:nvSpPr>
          <p:cNvPr id="4301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Rot="1" noChangeAspect="1" noChangeArrowheads="1" noTextEdit="1"/>
          </p:cNvSpPr>
          <p:nvPr>
            <p:ph type="sldImg"/>
          </p:nvPr>
        </p:nvSpPr>
        <p:spPr>
          <a:xfrm>
            <a:off x="1117600" y="696913"/>
            <a:ext cx="4648200" cy="3486150"/>
          </a:xfrm>
        </p:spPr>
      </p:sp>
      <p:sp>
        <p:nvSpPr>
          <p:cNvPr id="4505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ChangeArrowheads="1" noTextEdit="1"/>
          </p:cNvSpPr>
          <p:nvPr>
            <p:ph type="sldImg"/>
          </p:nvPr>
        </p:nvSpPr>
        <p:spPr>
          <a:xfrm>
            <a:off x="1117600" y="696913"/>
            <a:ext cx="4648200" cy="3486150"/>
          </a:xfrm>
        </p:spPr>
      </p:sp>
      <p:sp>
        <p:nvSpPr>
          <p:cNvPr id="471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Rot="1" noChangeAspect="1" noChangeArrowheads="1" noTextEdit="1"/>
          </p:cNvSpPr>
          <p:nvPr>
            <p:ph type="sldImg"/>
          </p:nvPr>
        </p:nvSpPr>
        <p:spPr>
          <a:xfrm>
            <a:off x="1117600" y="696913"/>
            <a:ext cx="4648200" cy="3486150"/>
          </a:xfrm>
        </p:spPr>
      </p:sp>
      <p:sp>
        <p:nvSpPr>
          <p:cNvPr id="6041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Rot="1" noChangeAspect="1" noChangeArrowheads="1" noTextEdit="1"/>
          </p:cNvSpPr>
          <p:nvPr>
            <p:ph type="sldImg"/>
          </p:nvPr>
        </p:nvSpPr>
        <p:spPr>
          <a:xfrm>
            <a:off x="1117600" y="696913"/>
            <a:ext cx="4648200" cy="3486150"/>
          </a:xfrm>
        </p:spPr>
      </p:sp>
      <p:sp>
        <p:nvSpPr>
          <p:cNvPr id="6246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Rot="1" noChangeAspect="1" noChangeArrowheads="1" noTextEdit="1"/>
          </p:cNvSpPr>
          <p:nvPr>
            <p:ph type="sldImg"/>
          </p:nvPr>
        </p:nvSpPr>
        <p:spPr>
          <a:xfrm>
            <a:off x="1117600" y="696913"/>
            <a:ext cx="4648200" cy="3486150"/>
          </a:xfrm>
        </p:spPr>
      </p:sp>
      <p:sp>
        <p:nvSpPr>
          <p:cNvPr id="6246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noChangeAspect="1" noChangeArrowheads="1" noTextEdit="1"/>
          </p:cNvSpPr>
          <p:nvPr>
            <p:ph type="sldImg"/>
          </p:nvPr>
        </p:nvSpPr>
        <p:spPr>
          <a:xfrm>
            <a:off x="1117600" y="696913"/>
            <a:ext cx="4648200" cy="3486150"/>
          </a:xfrm>
        </p:spPr>
      </p:sp>
      <p:sp>
        <p:nvSpPr>
          <p:cNvPr id="102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a:xfrm>
            <a:off x="1117600" y="696913"/>
            <a:ext cx="4648200" cy="3486150"/>
          </a:xfrm>
        </p:spPr>
      </p:sp>
      <p:sp>
        <p:nvSpPr>
          <p:cNvPr id="6451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Rot="1" noChangeAspect="1" noChangeArrowheads="1" noTextEdit="1"/>
          </p:cNvSpPr>
          <p:nvPr>
            <p:ph type="sldImg"/>
          </p:nvPr>
        </p:nvSpPr>
        <p:spPr>
          <a:xfrm>
            <a:off x="1117600" y="696913"/>
            <a:ext cx="4648200" cy="3486150"/>
          </a:xfrm>
        </p:spPr>
      </p:sp>
      <p:sp>
        <p:nvSpPr>
          <p:cNvPr id="6656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xfrm>
            <a:off x="1117600" y="696913"/>
            <a:ext cx="4648200" cy="3486150"/>
          </a:xfrm>
        </p:spPr>
      </p:sp>
      <p:sp>
        <p:nvSpPr>
          <p:cNvPr id="6861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xfrm>
            <a:off x="1117600" y="696913"/>
            <a:ext cx="4648200" cy="3486150"/>
          </a:xfrm>
        </p:spPr>
      </p:sp>
      <p:sp>
        <p:nvSpPr>
          <p:cNvPr id="6861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Rot="1" noChangeAspect="1" noChangeArrowheads="1" noTextEdit="1"/>
          </p:cNvSpPr>
          <p:nvPr>
            <p:ph type="sldImg"/>
          </p:nvPr>
        </p:nvSpPr>
        <p:spPr>
          <a:xfrm>
            <a:off x="1117600" y="696913"/>
            <a:ext cx="4648200" cy="3486150"/>
          </a:xfrm>
        </p:spPr>
      </p:sp>
      <p:sp>
        <p:nvSpPr>
          <p:cNvPr id="7065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Rot="1" noChangeAspect="1" noChangeArrowheads="1" noTextEdit="1"/>
          </p:cNvSpPr>
          <p:nvPr>
            <p:ph type="sldImg"/>
          </p:nvPr>
        </p:nvSpPr>
        <p:spPr>
          <a:xfrm>
            <a:off x="1117600" y="696913"/>
            <a:ext cx="4648200" cy="3486150"/>
          </a:xfrm>
        </p:spPr>
      </p:sp>
      <p:sp>
        <p:nvSpPr>
          <p:cNvPr id="727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Rot="1" noChangeAspect="1" noChangeArrowheads="1" noTextEdit="1"/>
          </p:cNvSpPr>
          <p:nvPr>
            <p:ph type="sldImg"/>
          </p:nvPr>
        </p:nvSpPr>
        <p:spPr>
          <a:xfrm>
            <a:off x="1117600" y="696913"/>
            <a:ext cx="4648200" cy="3486150"/>
          </a:xfrm>
        </p:spPr>
      </p:sp>
      <p:sp>
        <p:nvSpPr>
          <p:cNvPr id="7475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Rot="1" noChangeAspect="1" noChangeArrowheads="1" noTextEdit="1"/>
          </p:cNvSpPr>
          <p:nvPr>
            <p:ph type="sldImg"/>
          </p:nvPr>
        </p:nvSpPr>
        <p:spPr>
          <a:xfrm>
            <a:off x="1117600" y="696913"/>
            <a:ext cx="4648200" cy="3486150"/>
          </a:xfrm>
        </p:spPr>
      </p:sp>
      <p:sp>
        <p:nvSpPr>
          <p:cNvPr id="7680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Rot="1" noChangeAspect="1" noChangeArrowheads="1" noTextEdit="1"/>
          </p:cNvSpPr>
          <p:nvPr>
            <p:ph type="sldImg"/>
          </p:nvPr>
        </p:nvSpPr>
        <p:spPr>
          <a:xfrm>
            <a:off x="1117600" y="696913"/>
            <a:ext cx="4648200" cy="3486150"/>
          </a:xfrm>
        </p:spPr>
      </p:sp>
      <p:sp>
        <p:nvSpPr>
          <p:cNvPr id="7885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Rot="1" noChangeAspect="1" noChangeArrowheads="1" noTextEdit="1"/>
          </p:cNvSpPr>
          <p:nvPr>
            <p:ph type="sldImg"/>
          </p:nvPr>
        </p:nvSpPr>
        <p:spPr>
          <a:xfrm>
            <a:off x="1117600" y="696913"/>
            <a:ext cx="4648200" cy="3486150"/>
          </a:xfrm>
        </p:spPr>
      </p:sp>
      <p:sp>
        <p:nvSpPr>
          <p:cNvPr id="8089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noChangeAspect="1" noChangeArrowheads="1" noTextEdit="1"/>
          </p:cNvSpPr>
          <p:nvPr>
            <p:ph type="sldImg"/>
          </p:nvPr>
        </p:nvSpPr>
        <p:spPr>
          <a:xfrm>
            <a:off x="1117600" y="696913"/>
            <a:ext cx="4648200" cy="3486150"/>
          </a:xfrm>
        </p:spPr>
      </p:sp>
      <p:sp>
        <p:nvSpPr>
          <p:cNvPr id="102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Rot="1" noChangeAspect="1" noChangeArrowheads="1" noTextEdit="1"/>
          </p:cNvSpPr>
          <p:nvPr>
            <p:ph type="sldImg"/>
          </p:nvPr>
        </p:nvSpPr>
        <p:spPr>
          <a:xfrm>
            <a:off x="1117600" y="696913"/>
            <a:ext cx="4648200" cy="3486150"/>
          </a:xfrm>
        </p:spPr>
      </p:sp>
      <p:sp>
        <p:nvSpPr>
          <p:cNvPr id="8294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Rot="1" noChangeAspect="1" noChangeArrowheads="1" noTextEdit="1"/>
          </p:cNvSpPr>
          <p:nvPr>
            <p:ph type="sldImg"/>
          </p:nvPr>
        </p:nvSpPr>
        <p:spPr>
          <a:xfrm>
            <a:off x="1117600" y="696913"/>
            <a:ext cx="4648200" cy="3486150"/>
          </a:xfrm>
        </p:spPr>
      </p:sp>
      <p:sp>
        <p:nvSpPr>
          <p:cNvPr id="8499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Rot="1" noChangeAspect="1" noChangeArrowheads="1" noTextEdit="1"/>
          </p:cNvSpPr>
          <p:nvPr>
            <p:ph type="sldImg"/>
          </p:nvPr>
        </p:nvSpPr>
        <p:spPr>
          <a:xfrm>
            <a:off x="1117600" y="696913"/>
            <a:ext cx="4648200" cy="3486150"/>
          </a:xfrm>
        </p:spPr>
      </p:sp>
      <p:sp>
        <p:nvSpPr>
          <p:cNvPr id="870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Rot="1" noChangeAspect="1" noChangeArrowheads="1" noTextEdit="1"/>
          </p:cNvSpPr>
          <p:nvPr>
            <p:ph type="sldImg"/>
          </p:nvPr>
        </p:nvSpPr>
        <p:spPr>
          <a:xfrm>
            <a:off x="1117600" y="696913"/>
            <a:ext cx="4648200" cy="3486150"/>
          </a:xfrm>
        </p:spPr>
      </p:sp>
      <p:sp>
        <p:nvSpPr>
          <p:cNvPr id="890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Rot="1" noChangeAspect="1" noChangeArrowheads="1" noTextEdit="1"/>
          </p:cNvSpPr>
          <p:nvPr>
            <p:ph type="sldImg"/>
          </p:nvPr>
        </p:nvSpPr>
        <p:spPr>
          <a:xfrm>
            <a:off x="1117600" y="696913"/>
            <a:ext cx="4648200" cy="3486150"/>
          </a:xfrm>
        </p:spPr>
      </p:sp>
      <p:sp>
        <p:nvSpPr>
          <p:cNvPr id="9113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Rot="1" noChangeAspect="1" noChangeArrowheads="1" noTextEdit="1"/>
          </p:cNvSpPr>
          <p:nvPr>
            <p:ph type="sldImg"/>
          </p:nvPr>
        </p:nvSpPr>
        <p:spPr>
          <a:xfrm>
            <a:off x="1117600" y="696913"/>
            <a:ext cx="4648200" cy="3486150"/>
          </a:xfrm>
        </p:spPr>
      </p:sp>
      <p:sp>
        <p:nvSpPr>
          <p:cNvPr id="9318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Rot="1" noChangeAspect="1" noChangeArrowheads="1" noTextEdit="1"/>
          </p:cNvSpPr>
          <p:nvPr>
            <p:ph type="sldImg"/>
          </p:nvPr>
        </p:nvSpPr>
        <p:spPr>
          <a:xfrm>
            <a:off x="1117600" y="696913"/>
            <a:ext cx="4648200" cy="3486150"/>
          </a:xfrm>
        </p:spPr>
      </p:sp>
      <p:sp>
        <p:nvSpPr>
          <p:cNvPr id="9523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xfrm>
            <a:off x="1117600" y="696913"/>
            <a:ext cx="4648200" cy="3486150"/>
          </a:xfrm>
        </p:spPr>
      </p:sp>
      <p:sp>
        <p:nvSpPr>
          <p:cNvPr id="4915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xfrm>
            <a:off x="1117600" y="696913"/>
            <a:ext cx="4648200" cy="3486150"/>
          </a:xfrm>
        </p:spPr>
      </p:sp>
      <p:sp>
        <p:nvSpPr>
          <p:cNvPr id="5120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Rot="1" noChangeAspect="1" noChangeArrowheads="1" noTextEdit="1"/>
          </p:cNvSpPr>
          <p:nvPr>
            <p:ph type="sldImg"/>
          </p:nvPr>
        </p:nvSpPr>
        <p:spPr>
          <a:xfrm>
            <a:off x="1198563" y="701675"/>
            <a:ext cx="4681537" cy="3511550"/>
          </a:xfrm>
        </p:spPr>
      </p:sp>
      <p:sp>
        <p:nvSpPr>
          <p:cNvPr id="80899" name="Rectangle 3"/>
          <p:cNvSpPr>
            <a:spLocks noGrp="1" noChangeArrowheads="1"/>
          </p:cNvSpPr>
          <p:nvPr>
            <p:ph type="body" idx="1"/>
          </p:nvPr>
        </p:nvSpPr>
        <p:spPr>
          <a:xfrm>
            <a:off x="708025" y="4448175"/>
            <a:ext cx="5662613" cy="42132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xfrm>
            <a:off x="1117600" y="696913"/>
            <a:ext cx="4648200" cy="3486150"/>
          </a:xfrm>
        </p:spPr>
      </p:sp>
      <p:sp>
        <p:nvSpPr>
          <p:cNvPr id="5325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ChangeArrowheads="1" noTextEdit="1"/>
          </p:cNvSpPr>
          <p:nvPr>
            <p:ph type="sldImg"/>
          </p:nvPr>
        </p:nvSpPr>
        <p:spPr>
          <a:xfrm>
            <a:off x="1117600" y="696913"/>
            <a:ext cx="4648200" cy="3486150"/>
          </a:xfrm>
        </p:spPr>
      </p:sp>
      <p:sp>
        <p:nvSpPr>
          <p:cNvPr id="5632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xfrm>
            <a:off x="1117600" y="696913"/>
            <a:ext cx="4648200" cy="3486150"/>
          </a:xfrm>
        </p:spPr>
      </p:sp>
      <p:sp>
        <p:nvSpPr>
          <p:cNvPr id="10342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Rot="1" noChangeAspect="1" noChangeArrowheads="1" noTextEdit="1"/>
          </p:cNvSpPr>
          <p:nvPr>
            <p:ph type="sldImg"/>
          </p:nvPr>
        </p:nvSpPr>
        <p:spPr>
          <a:xfrm>
            <a:off x="1117600" y="696913"/>
            <a:ext cx="4648200" cy="3486150"/>
          </a:xfrm>
        </p:spPr>
      </p:sp>
      <p:sp>
        <p:nvSpPr>
          <p:cNvPr id="10547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Rot="1" noChangeAspect="1" noChangeArrowheads="1" noTextEdit="1"/>
          </p:cNvSpPr>
          <p:nvPr>
            <p:ph type="sldImg"/>
          </p:nvPr>
        </p:nvSpPr>
        <p:spPr>
          <a:xfrm>
            <a:off x="1117600" y="696913"/>
            <a:ext cx="4648200" cy="3486150"/>
          </a:xfrm>
        </p:spPr>
      </p:sp>
      <p:sp>
        <p:nvSpPr>
          <p:cNvPr id="10752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Rot="1" noChangeAspect="1" noChangeArrowheads="1" noTextEdit="1"/>
          </p:cNvSpPr>
          <p:nvPr>
            <p:ph type="sldImg"/>
          </p:nvPr>
        </p:nvSpPr>
        <p:spPr>
          <a:xfrm>
            <a:off x="1117600" y="696913"/>
            <a:ext cx="4648200" cy="3486150"/>
          </a:xfrm>
        </p:spPr>
      </p:sp>
      <p:sp>
        <p:nvSpPr>
          <p:cNvPr id="10752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a:xfrm>
            <a:off x="1117600" y="696913"/>
            <a:ext cx="4648200" cy="3486150"/>
          </a:xfrm>
        </p:spPr>
      </p:sp>
      <p:sp>
        <p:nvSpPr>
          <p:cNvPr id="10957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a:xfrm>
            <a:off x="1117600" y="696913"/>
            <a:ext cx="4648200" cy="3486150"/>
          </a:xfrm>
        </p:spPr>
      </p:sp>
      <p:sp>
        <p:nvSpPr>
          <p:cNvPr id="1126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a:xfrm>
            <a:off x="1117600" y="696913"/>
            <a:ext cx="4648200" cy="3486150"/>
          </a:xfrm>
        </p:spPr>
      </p:sp>
      <p:sp>
        <p:nvSpPr>
          <p:cNvPr id="1146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Rot="1" noChangeAspect="1" noChangeArrowheads="1" noTextEdit="1"/>
          </p:cNvSpPr>
          <p:nvPr>
            <p:ph type="sldImg"/>
          </p:nvPr>
        </p:nvSpPr>
        <p:spPr>
          <a:xfrm>
            <a:off x="1117600" y="696913"/>
            <a:ext cx="4648200" cy="3486150"/>
          </a:xfrm>
        </p:spPr>
      </p:sp>
      <p:sp>
        <p:nvSpPr>
          <p:cNvPr id="122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itchFamily="2" charset="0"/>
                <a:ea typeface="MS PGothic" panose="020B0600070205080204" pitchFamily="34" charset="-128"/>
              </a:defRPr>
            </a:lvl1pPr>
            <a:lvl2pPr marL="742950" indent="-285750" defTabSz="927100">
              <a:defRPr sz="1600">
                <a:solidFill>
                  <a:schemeClr val="tx1"/>
                </a:solidFill>
                <a:latin typeface="Helvetica" pitchFamily="2" charset="0"/>
                <a:ea typeface="MS PGothic" panose="020B0600070205080204" pitchFamily="34" charset="-128"/>
              </a:defRPr>
            </a:lvl2pPr>
            <a:lvl3pPr marL="1143000" indent="-228600" defTabSz="927100">
              <a:defRPr sz="1600">
                <a:solidFill>
                  <a:schemeClr val="tx1"/>
                </a:solidFill>
                <a:latin typeface="Helvetica" pitchFamily="2" charset="0"/>
                <a:ea typeface="MS PGothic" panose="020B0600070205080204" pitchFamily="34" charset="-128"/>
              </a:defRPr>
            </a:lvl3pPr>
            <a:lvl4pPr marL="1600200" indent="-228600" defTabSz="927100">
              <a:defRPr sz="1600">
                <a:solidFill>
                  <a:schemeClr val="tx1"/>
                </a:solidFill>
                <a:latin typeface="Helvetica" pitchFamily="2" charset="0"/>
                <a:ea typeface="MS PGothic" panose="020B0600070205080204" pitchFamily="34" charset="-128"/>
              </a:defRPr>
            </a:lvl4pPr>
            <a:lvl5pPr marL="2057400" indent="-228600" defTabSz="927100">
              <a:defRPr sz="1600">
                <a:solidFill>
                  <a:schemeClr val="tx1"/>
                </a:solidFill>
                <a:latin typeface="Helvetica" pitchFamily="2" charset="0"/>
                <a:ea typeface="MS PGothic"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9pPr>
          </a:lstStyle>
          <a:p>
            <a:fld id="{343EEFE5-6DA2-40BF-A0EC-25CFBBE7FBB4}" type="slidenum">
              <a:rPr lang="en-US" altLang="en-US" sz="1200"/>
            </a:fld>
            <a:endParaRPr lang="en-US" altLang="en-US" sz="1200"/>
          </a:p>
        </p:txBody>
      </p:sp>
      <p:sp>
        <p:nvSpPr>
          <p:cNvPr id="98307" name="Rectangle 2"/>
          <p:cNvSpPr>
            <a:spLocks noGrp="1" noRot="1" noChangeAspect="1" noChangeArrowheads="1" noTextEdit="1"/>
          </p:cNvSpPr>
          <p:nvPr>
            <p:ph type="sldImg"/>
          </p:nvPr>
        </p:nvSpPr>
        <p:spPr/>
      </p:sp>
      <p:sp>
        <p:nvSpPr>
          <p:cNvPr id="98308" name="Rectangle 3"/>
          <p:cNvSpPr>
            <a:spLocks noGrp="1" noChangeArrowheads="1"/>
          </p:cNvSpPr>
          <p:nvPr>
            <p:ph type="body" idx="1"/>
          </p:nvPr>
        </p:nvSpPr>
        <p:spPr>
          <a:xfrm>
            <a:off x="931414" y="4410392"/>
            <a:ext cx="5134874" cy="41757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fld>
            <a:endParaRPr lang="en-US" altLang="en-US">
              <a:latin typeface="Times New Roman" panose="02020603050405020304" pitchFamily="18" charset="0"/>
            </a:endParaRPr>
          </a:p>
        </p:txBody>
      </p:sp>
      <p:sp>
        <p:nvSpPr>
          <p:cNvPr id="116739" name="Rectangle 2"/>
          <p:cNvSpPr>
            <a:spLocks noGrp="1" noRot="1" noChangeAspect="1" noChangeArrowheads="1" noTextEdit="1"/>
          </p:cNvSpPr>
          <p:nvPr>
            <p:ph type="sldImg"/>
          </p:nvPr>
        </p:nvSpPr>
        <p:spPr/>
      </p:sp>
      <p:sp>
        <p:nvSpPr>
          <p:cNvPr id="11674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noChangeAspect="1" noChangeArrowheads="1" noTextEdit="1"/>
          </p:cNvSpPr>
          <p:nvPr>
            <p:ph type="sldImg"/>
          </p:nvPr>
        </p:nvSpPr>
        <p:spPr>
          <a:xfrm>
            <a:off x="1117600" y="696913"/>
            <a:ext cx="4648200" cy="3486150"/>
          </a:xfrm>
        </p:spPr>
      </p:sp>
      <p:sp>
        <p:nvSpPr>
          <p:cNvPr id="1433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Rot="1" noChangeAspect="1" noChangeArrowheads="1" noTextEdit="1"/>
          </p:cNvSpPr>
          <p:nvPr>
            <p:ph type="sldImg"/>
          </p:nvPr>
        </p:nvSpPr>
        <p:spPr>
          <a:xfrm>
            <a:off x="1117600" y="696913"/>
            <a:ext cx="4648200" cy="3486150"/>
          </a:xfrm>
        </p:spPr>
      </p:sp>
      <p:sp>
        <p:nvSpPr>
          <p:cNvPr id="1741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Rot="1" noChangeAspect="1" noChangeArrowheads="1" noTextEdit="1"/>
          </p:cNvSpPr>
          <p:nvPr>
            <p:ph type="sldImg"/>
          </p:nvPr>
        </p:nvSpPr>
        <p:spPr>
          <a:xfrm>
            <a:off x="1117600" y="696913"/>
            <a:ext cx="4648200" cy="3486150"/>
          </a:xfrm>
        </p:spPr>
      </p:sp>
      <p:sp>
        <p:nvSpPr>
          <p:cNvPr id="1945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3" name="Group 3"/>
          <p:cNvGrpSpPr/>
          <p:nvPr/>
        </p:nvGrpSpPr>
        <p:grpSpPr bwMode="auto">
          <a:xfrm>
            <a:off x="198438" y="2960688"/>
            <a:ext cx="8610600" cy="201612"/>
            <a:chOff x="125" y="1865"/>
            <a:chExt cx="5424" cy="127"/>
          </a:xfrm>
        </p:grpSpPr>
        <p:sp>
          <p:nvSpPr>
            <p:cNvPr id="4" name="Rectangle 4"/>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endParaRPr lang="en-US" altLang="en-US" sz="1000" b="1">
              <a:solidFill>
                <a:srgbClr val="336699"/>
              </a:solidFill>
              <a:latin typeface="Helvetica" pitchFamily="2" charset="0"/>
            </a:endParaRPr>
          </a:p>
        </p:txBody>
      </p:sp>
      <p:sp>
        <p:nvSpPr>
          <p:cNvPr id="8" name="Text Box 8"/>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endParaRPr lang="en-US" altLang="en-US" sz="1000" b="1">
              <a:solidFill>
                <a:srgbClr val="336699"/>
              </a:solidFill>
              <a:latin typeface="Helvetica" pitchFamily="2" charset="0"/>
            </a:endParaRPr>
          </a:p>
        </p:txBody>
      </p:sp>
      <p:pic>
        <p:nvPicPr>
          <p:cNvPr id="9" name="Picture 9" descr="dino_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p:cNvSpPr>
            <a:spLocks noChangeArrowheads="1"/>
          </p:cNvSpPr>
          <p:nvPr/>
        </p:nvSpPr>
        <p:spPr bwMode="auto">
          <a:xfrm>
            <a:off x="3224213" y="4006850"/>
            <a:ext cx="2336800" cy="1887538"/>
          </a:xfrm>
          <a:prstGeom prst="rect">
            <a:avLst/>
          </a:prstGeom>
          <a:noFill/>
          <a:ln w="57150" cmpd="thinThick">
            <a:solidFill>
              <a:srgbClr val="66CCFF"/>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3.jpeg"/><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p>
            <a:pPr lvl="0"/>
            <a:r>
              <a:rPr lang="en-US" altLang="en-US"/>
              <a:t>Click to edit Master title style</a:t>
            </a:r>
            <a:endParaRPr lang="en-US" altLang="en-US"/>
          </a:p>
        </p:txBody>
      </p:sp>
      <p:sp>
        <p:nvSpPr>
          <p:cNvPr id="1028" name="Rectangle 4"/>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a:t>Click to edit Master text styles</a:t>
            </a:r>
            <a:endParaRPr lang="en-US" altLang="en-US"/>
          </a:p>
          <a:p>
            <a:pPr lvl="1"/>
            <a:r>
              <a:rPr lang="en-US" altLang="en-US"/>
              <a:t>Second level</a:t>
            </a:r>
            <a:endParaRPr lang="en-US" altLang="en-US"/>
          </a:p>
          <a:p>
            <a:pPr lvl="2"/>
            <a:r>
              <a:rPr lang="en-US" altLang="en-US"/>
              <a:t>Third level</a:t>
            </a:r>
            <a:endParaRPr lang="en-US" altLang="en-US"/>
          </a:p>
          <a:p>
            <a:pPr lvl="3"/>
            <a:r>
              <a:rPr lang="en-US" altLang="en-US"/>
              <a:t>Fourth level</a:t>
            </a:r>
            <a:endParaRPr lang="en-US" altLang="en-US"/>
          </a:p>
          <a:p>
            <a:pPr lvl="4"/>
            <a:r>
              <a:rPr lang="en-US" altLang="en-US"/>
              <a:t>Fifth level</a:t>
            </a:r>
            <a:endParaRPr lang="en-US" altLang="en-US"/>
          </a:p>
        </p:txBody>
      </p:sp>
      <p:sp>
        <p:nvSpPr>
          <p:cNvPr id="1029" name="Rectangle 5"/>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p:cNvSpPr>
            <a:spLocks noChangeShapeType="1"/>
          </p:cNvSpPr>
          <p:nvPr/>
        </p:nvSpPr>
        <p:spPr bwMode="auto">
          <a:xfrm>
            <a:off x="457200" y="860425"/>
            <a:ext cx="8077200" cy="0"/>
          </a:xfrm>
          <a:prstGeom prst="line">
            <a:avLst/>
          </a:prstGeom>
          <a:noFill/>
          <a:ln w="19050">
            <a:solidFill>
              <a:srgbClr val="336699"/>
            </a:solidFill>
            <a:round/>
          </a:ln>
          <a:extLst>
            <a:ext uri="{909E8E84-426E-40DD-AFC4-6F175D3DCCD1}">
              <a14:hiddenFill xmlns:a14="http://schemas.microsoft.com/office/drawing/2010/main">
                <a:noFill/>
              </a14:hiddenFill>
            </a:ext>
          </a:extLst>
        </p:spPr>
        <p:txBody>
          <a:bodyPr/>
          <a:lstStyle/>
          <a:p>
            <a:endParaRPr lang="en-US"/>
          </a:p>
        </p:txBody>
      </p:sp>
      <p:sp>
        <p:nvSpPr>
          <p:cNvPr id="1031" name="Rectangle 7"/>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p:cNvSpPr txBox="1">
            <a:spLocks noChangeArrowheads="1"/>
          </p:cNvSpPr>
          <p:nvPr/>
        </p:nvSpPr>
        <p:spPr bwMode="auto">
          <a:xfrm>
            <a:off x="4257675" y="6613525"/>
            <a:ext cx="444500" cy="244475"/>
          </a:xfrm>
          <a:prstGeom prst="rect">
            <a:avLst/>
          </a:prstGeom>
          <a:noFill/>
          <a:ln w="9525">
            <a:noFill/>
            <a:miter lim="800000"/>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fld>
            <a:endParaRPr lang="en-US" altLang="en-US" sz="1000" b="1">
              <a:solidFill>
                <a:srgbClr val="006699"/>
              </a:solidFill>
              <a:latin typeface="Helvetica" pitchFamily="2" charset="0"/>
            </a:endParaRPr>
          </a:p>
        </p:txBody>
      </p:sp>
      <p:sp>
        <p:nvSpPr>
          <p:cNvPr id="1034" name="Text Box 10"/>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endParaRPr lang="en-US" altLang="en-US" sz="1000" b="1">
              <a:solidFill>
                <a:srgbClr val="006699"/>
              </a:solidFill>
              <a:latin typeface="Helvetica" pitchFamily="2" charset="0"/>
            </a:endParaRPr>
          </a:p>
        </p:txBody>
      </p:sp>
      <p:sp>
        <p:nvSpPr>
          <p:cNvPr id="1035" name="Text Box 11"/>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endParaRPr lang="en-US" altLang="en-US" sz="1000" b="1">
              <a:solidFill>
                <a:srgbClr val="006699"/>
              </a:solidFill>
              <a:latin typeface="Helvetica" pitchFamily="2" charset="0"/>
            </a:endParaRPr>
          </a:p>
        </p:txBody>
      </p:sp>
      <p:pic>
        <p:nvPicPr>
          <p:cNvPr id="1036" name="Picture 12" descr="dino_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3200" b="1">
          <a:solidFill>
            <a:srgbClr val="006699"/>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5pPr>
      <a:lvl6pPr marL="457200" algn="ctr" rtl="0" fontAlgn="base">
        <a:spcBef>
          <a:spcPct val="0"/>
        </a:spcBef>
        <a:spcAft>
          <a:spcPct val="0"/>
        </a:spcAft>
        <a:defRPr sz="3200" b="1">
          <a:solidFill>
            <a:srgbClr val="006699"/>
          </a:solidFill>
          <a:latin typeface="Arial" panose="020B0604020202020204" pitchFamily="34" charset="0"/>
        </a:defRPr>
      </a:lvl6pPr>
      <a:lvl7pPr marL="914400" algn="ctr" rtl="0" fontAlgn="base">
        <a:spcBef>
          <a:spcPct val="0"/>
        </a:spcBef>
        <a:spcAft>
          <a:spcPct val="0"/>
        </a:spcAft>
        <a:defRPr sz="3200" b="1">
          <a:solidFill>
            <a:srgbClr val="006699"/>
          </a:solidFill>
          <a:latin typeface="Arial" panose="020B0604020202020204" pitchFamily="34" charset="0"/>
        </a:defRPr>
      </a:lvl7pPr>
      <a:lvl8pPr marL="1371600" algn="ctr" rtl="0" fontAlgn="base">
        <a:spcBef>
          <a:spcPct val="0"/>
        </a:spcBef>
        <a:spcAft>
          <a:spcPct val="0"/>
        </a:spcAft>
        <a:defRPr sz="3200" b="1">
          <a:solidFill>
            <a:srgbClr val="006699"/>
          </a:solidFill>
          <a:latin typeface="Arial" panose="020B0604020202020204" pitchFamily="34" charset="0"/>
        </a:defRPr>
      </a:lvl8pPr>
      <a:lvl9pPr marL="1828800" algn="ctr" rtl="0" fontAlgn="base">
        <a:spcBef>
          <a:spcPct val="0"/>
        </a:spcBef>
        <a:spcAft>
          <a:spcPct val="0"/>
        </a:spcAft>
        <a:defRPr sz="3200" b="1">
          <a:solidFill>
            <a:srgbClr val="006699"/>
          </a:solidFill>
          <a:latin typeface="Arial" panose="020B0604020202020204" pitchFamily="34"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anose="020B0600070205080204" pitchFamily="34" charset="-128"/>
          <a:cs typeface="MS PGothic" panose="020B0600070205080204" pitchFamily="34"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anose="020B0600070205080204"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anose="020B0600070205080204"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anose="020B0600070205080204"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7.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image" Target="../media/image9.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image" Target="../media/image12.jpe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image" Target="../media/image13.jpe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image" Target="../media/image14.jpe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image" Target="../media/image15.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4.xml"/><Relationship Id="rId1" Type="http://schemas.openxmlformats.org/officeDocument/2006/relationships/image" Target="../media/image17.jpe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8.jpe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jpe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image" Target="../media/image21.emf"/></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image" Target="../media/image22.emf"/></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image" Target="../media/image23.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image" Target="../media/image24.emf"/></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7.emf"/></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8.emf"/></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endParaRPr lang="en-US"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endParaRPr lang="en-US" altLang="en-US" dirty="0"/>
          </a:p>
        </p:txBody>
      </p:sp>
      <p:sp>
        <p:nvSpPr>
          <p:cNvPr id="18435" name="Rectangle 3"/>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endParaRPr lang="en-US" altLang="en-US" dirty="0"/>
          </a:p>
          <a:p>
            <a:r>
              <a:rPr lang="ja-JP" altLang="en-US" dirty="0"/>
              <a:t>“</a:t>
            </a:r>
            <a:r>
              <a:rPr lang="en-US" altLang="ja-JP" dirty="0"/>
              <a:t>Everything a vendor ships when you order an operating system</a:t>
            </a:r>
            <a:r>
              <a:rPr lang="ja-JP" altLang="en-US" dirty="0"/>
              <a:t>”</a:t>
            </a:r>
            <a:r>
              <a:rPr lang="en-US" altLang="ja-JP" dirty="0"/>
              <a:t> is a good approximation</a:t>
            </a:r>
            <a:endParaRPr lang="en-US" altLang="ja-JP" dirty="0"/>
          </a:p>
          <a:p>
            <a:pPr lvl="1"/>
            <a:r>
              <a:rPr lang="en-US" altLang="en-US" dirty="0"/>
              <a:t>But varies wildly</a:t>
            </a:r>
            <a:endParaRPr lang="en-US" altLang="en-US" dirty="0"/>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endParaRPr lang="en-US" altLang="ja-JP" dirty="0"/>
          </a:p>
          <a:p>
            <a:r>
              <a:rPr lang="en-US" altLang="ja-JP" dirty="0"/>
              <a:t>Everything else is either</a:t>
            </a:r>
            <a:endParaRPr lang="en-US" altLang="ja-JP" dirty="0"/>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endParaRPr lang="en-US" altLang="ja-JP" dirty="0"/>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endParaRPr lang="en-US" altLang="ja-JP" dirty="0"/>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endParaRPr lang="en-US"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endParaRPr lang="en-US" altLang="en-US" sz="3200" b="1" dirty="0">
              <a:solidFill>
                <a:srgbClr val="006699"/>
              </a:solidFill>
              <a:latin typeface="+mj-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endParaRPr lang="en-US" altLang="en-US"/>
          </a:p>
        </p:txBody>
      </p:sp>
      <p:sp>
        <p:nvSpPr>
          <p:cNvPr id="20483" name="Rectangle 3"/>
          <p:cNvSpPr>
            <a:spLocks noGrp="1" noChangeArrowheads="1"/>
          </p:cNvSpPr>
          <p:nvPr>
            <p:ph type="body" idx="4294967295"/>
          </p:nvPr>
        </p:nvSpPr>
        <p:spPr>
          <a:xfrm>
            <a:off x="774700" y="1233488"/>
            <a:ext cx="7639050" cy="4530725"/>
          </a:xfrm>
        </p:spPr>
        <p:txBody>
          <a:bodyPr/>
          <a:lstStyle/>
          <a:p>
            <a:r>
              <a:rPr lang="en-US" altLang="en-US" dirty="0"/>
              <a:t>Computer-system operation</a:t>
            </a:r>
            <a:endParaRPr lang="en-US" altLang="en-US" dirty="0"/>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endParaRPr lang="en-US" altLang="en-US" dirty="0"/>
          </a:p>
          <a:p>
            <a:pPr lvl="1"/>
            <a:r>
              <a:rPr lang="en-US" altLang="en-US" dirty="0"/>
              <a:t>Concurrent execution of CPUs and devices competing for memory cycles</a:t>
            </a:r>
            <a:endParaRPr lang="en-US" altLang="en-US" dirty="0"/>
          </a:p>
          <a:p>
            <a:pPr lvl="1"/>
            <a:endParaRPr lang="en-US" altLang="en-US" dirty="0"/>
          </a:p>
        </p:txBody>
      </p:sp>
      <p:pic>
        <p:nvPicPr>
          <p:cNvPr id="2048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endParaRPr lang="en-US" altLang="en-US"/>
          </a:p>
        </p:txBody>
      </p:sp>
      <p:sp>
        <p:nvSpPr>
          <p:cNvPr id="22531" name="Rectangle 3"/>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endParaRPr lang="en-US" altLang="en-US" dirty="0"/>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endParaRPr lang="en-US" altLang="en-US" b="1" dirty="0">
              <a:solidFill>
                <a:srgbClr val="006699"/>
              </a:solidFill>
              <a:latin typeface="+mj-l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endParaRPr lang="en-US" altLang="en-US"/>
          </a:p>
        </p:txBody>
      </p:sp>
      <p:sp>
        <p:nvSpPr>
          <p:cNvPr id="24579" name="Rectangle 3"/>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endParaRPr lang="en-US" altLang="en-US" b="1" dirty="0">
              <a:solidFill>
                <a:srgbClr val="006699"/>
              </a:solidFill>
              <a:latin typeface="+mj-l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endParaRPr lang="en-US" altLang="en-US"/>
          </a:p>
        </p:txBody>
      </p:sp>
      <p:pic>
        <p:nvPicPr>
          <p:cNvPr id="2662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endParaRPr lang="en-US" altLang="en-US"/>
          </a:p>
        </p:txBody>
      </p:sp>
      <p:sp>
        <p:nvSpPr>
          <p:cNvPr id="30723" name="Rectangle 3"/>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endParaRPr lang="en-US" altLang="en-US" dirty="0"/>
          </a:p>
          <a:p>
            <a:r>
              <a:rPr lang="en-US" altLang="en-US" dirty="0"/>
              <a:t>Determines which type of interrupt has occurred:</a:t>
            </a:r>
            <a:endParaRPr lang="en-US" altLang="en-US" dirty="0"/>
          </a:p>
          <a:p>
            <a:r>
              <a:rPr lang="en-US" altLang="en-US" dirty="0"/>
              <a:t>Separate segments of code determine what action should be taken for each type of interrupt</a:t>
            </a:r>
            <a:endParaRPr lang="en-US"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endParaRPr lang="en-US" altLang="en-US"/>
          </a:p>
        </p:txBody>
      </p:sp>
      <p:pic>
        <p:nvPicPr>
          <p:cNvPr id="32771"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idx="4294967295"/>
          </p:nvPr>
        </p:nvSpPr>
        <p:spPr>
          <a:xfrm>
            <a:off x="457200" y="212725"/>
            <a:ext cx="8099425" cy="576263"/>
          </a:xfrm>
        </p:spPr>
        <p:txBody>
          <a:bodyPr/>
          <a:lstStyle/>
          <a:p>
            <a:pPr eaLnBrk="1" hangingPunct="1"/>
            <a:r>
              <a:rPr lang="en-US" altLang="en-US"/>
              <a:t>I/O Structure</a:t>
            </a:r>
            <a:endParaRPr lang="en-US" altLang="en-US"/>
          </a:p>
        </p:txBody>
      </p:sp>
      <p:sp>
        <p:nvSpPr>
          <p:cNvPr id="34819" name="Rectangle 3"/>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endParaRPr lang="en-US" altLang="en-US" dirty="0"/>
          </a:p>
          <a:p>
            <a:pPr lvl="1">
              <a:lnSpc>
                <a:spcPct val="90000"/>
              </a:lnSpc>
            </a:pPr>
            <a:r>
              <a:rPr lang="en-US" altLang="en-US" dirty="0"/>
              <a:t>After I/O starts, control returns to user program only upon I/O completion</a:t>
            </a:r>
            <a:endParaRPr lang="en-US" altLang="en-US" dirty="0"/>
          </a:p>
          <a:p>
            <a:pPr lvl="1">
              <a:lnSpc>
                <a:spcPct val="90000"/>
              </a:lnSpc>
            </a:pPr>
            <a:r>
              <a:rPr lang="en-US" altLang="en-US" dirty="0"/>
              <a:t>After I/O starts, control returns to user program without waiting for I/O completion</a:t>
            </a:r>
            <a:endParaRPr lang="en-US"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endParaRPr lang="en-US" altLang="en-US"/>
          </a:p>
        </p:txBody>
      </p:sp>
      <p:sp>
        <p:nvSpPr>
          <p:cNvPr id="34819" name="Rectangle 3"/>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endParaRPr lang="en-US" altLang="en-US" dirty="0"/>
          </a:p>
          <a:p>
            <a:pPr lvl="1">
              <a:lnSpc>
                <a:spcPct val="90000"/>
              </a:lnSpc>
            </a:pPr>
            <a:r>
              <a:rPr lang="en-US" altLang="en-US" dirty="0"/>
              <a:t>Wait instruction idles the CPU until the next interrupt</a:t>
            </a:r>
            <a:endParaRPr lang="en-US" altLang="en-US" dirty="0"/>
          </a:p>
          <a:p>
            <a:pPr lvl="1">
              <a:lnSpc>
                <a:spcPct val="90000"/>
              </a:lnSpc>
            </a:pPr>
            <a:r>
              <a:rPr lang="en-US" altLang="en-US" dirty="0"/>
              <a:t>Wait loop (contention for memory access)</a:t>
            </a:r>
            <a:endParaRPr lang="en-US" altLang="en-US" dirty="0"/>
          </a:p>
          <a:p>
            <a:pPr lvl="1">
              <a:lnSpc>
                <a:spcPct val="90000"/>
              </a:lnSpc>
            </a:pPr>
            <a:r>
              <a:rPr lang="en-US" altLang="en-US" dirty="0"/>
              <a:t>At most one I/O request is outstanding at a time, no simultaneous I/O processing</a:t>
            </a:r>
            <a:endParaRPr lang="en-US" altLang="en-US" dirty="0"/>
          </a:p>
          <a:p>
            <a:pPr>
              <a:lnSpc>
                <a:spcPct val="90000"/>
              </a:lnSpc>
            </a:pPr>
            <a:r>
              <a:rPr lang="en-US" altLang="en-US" dirty="0"/>
              <a:t>After I/O starts, control returns to user program without waiting for I/O completion</a:t>
            </a:r>
            <a:endParaRPr lang="en-US" altLang="en-US" dirty="0"/>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endParaRPr lang="en-US" altLang="en-US" dirty="0"/>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endParaRPr lang="en-US" altLang="en-US" dirty="0"/>
          </a:p>
          <a:p>
            <a:pPr lvl="1">
              <a:lnSpc>
                <a:spcPct val="90000"/>
              </a:lnSpc>
            </a:pPr>
            <a:r>
              <a:rPr lang="en-US" altLang="en-US" dirty="0"/>
              <a:t>OS indexes into I/O device table to determine device status and to modify table entry to include interrupt</a:t>
            </a:r>
            <a:endParaRPr lang="en-US" altLang="en-US" dirty="0"/>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endParaRPr lang="en-US" altLang="en-US"/>
          </a:p>
        </p:txBody>
      </p:sp>
      <p:sp>
        <p:nvSpPr>
          <p:cNvPr id="7171" name="Rectangle 3"/>
          <p:cNvSpPr>
            <a:spLocks noGrp="1" noChangeArrowheads="1"/>
          </p:cNvSpPr>
          <p:nvPr>
            <p:ph type="body" idx="4294967295"/>
          </p:nvPr>
        </p:nvSpPr>
        <p:spPr/>
        <p:txBody>
          <a:bodyPr/>
          <a:lstStyle/>
          <a:p>
            <a:r>
              <a:rPr lang="en-US" altLang="en-US"/>
              <a:t>What Operating Systems Do</a:t>
            </a:r>
            <a:endParaRPr lang="en-US" altLang="en-US"/>
          </a:p>
          <a:p>
            <a:r>
              <a:rPr lang="en-US" altLang="en-US"/>
              <a:t>Computer-System Organization</a:t>
            </a:r>
            <a:endParaRPr lang="en-US" altLang="en-US"/>
          </a:p>
          <a:p>
            <a:r>
              <a:rPr lang="en-US" altLang="en-US"/>
              <a:t>Computer-System Architecture</a:t>
            </a:r>
            <a:endParaRPr lang="en-US" altLang="en-US"/>
          </a:p>
          <a:p>
            <a:r>
              <a:rPr lang="en-US" altLang="en-US"/>
              <a:t>Operating-System Operations</a:t>
            </a:r>
            <a:endParaRPr lang="en-US" altLang="en-US"/>
          </a:p>
          <a:p>
            <a:r>
              <a:rPr lang="en-US" altLang="en-US"/>
              <a:t>Resource Management</a:t>
            </a:r>
            <a:endParaRPr lang="en-US" altLang="en-US"/>
          </a:p>
          <a:p>
            <a:r>
              <a:rPr lang="en-US" altLang="en-US"/>
              <a:t>Security and Protection</a:t>
            </a:r>
            <a:endParaRPr lang="en-US" altLang="en-US"/>
          </a:p>
          <a:p>
            <a:r>
              <a:rPr lang="en-US" altLang="en-US"/>
              <a:t>Virtualization</a:t>
            </a:r>
            <a:endParaRPr lang="en-US" altLang="en-US"/>
          </a:p>
          <a:p>
            <a:r>
              <a:rPr lang="en-US" altLang="en-US"/>
              <a:t>Distributed Systems</a:t>
            </a:r>
            <a:endParaRPr lang="en-US" altLang="en-US"/>
          </a:p>
          <a:p>
            <a:r>
              <a:rPr lang="en-US" altLang="en-US"/>
              <a:t>Kernel Data Structures</a:t>
            </a:r>
            <a:endParaRPr lang="en-US" altLang="en-US"/>
          </a:p>
          <a:p>
            <a:r>
              <a:rPr lang="en-US" altLang="en-US"/>
              <a:t>Computing Environments</a:t>
            </a:r>
            <a:endParaRPr lang="en-US" altLang="en-US"/>
          </a:p>
          <a:p>
            <a:r>
              <a:rPr lang="en-US" altLang="en-US"/>
              <a:t>Free/Libre and Open-Source Operating Systems</a:t>
            </a:r>
            <a:endParaRPr lang="en-US" altLang="en-US"/>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endParaRPr lang="en-US" altLang="en-US"/>
          </a:p>
        </p:txBody>
      </p:sp>
      <p:sp>
        <p:nvSpPr>
          <p:cNvPr id="28675" name="Rectangle 3"/>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endParaRPr lang="en-US" altLang="en-US" dirty="0"/>
          </a:p>
          <a:p>
            <a:pPr lvl="1"/>
            <a:r>
              <a:rPr lang="en-US" altLang="en-US" dirty="0"/>
              <a:t>Typically stored in ROM or EPROM, generally known as </a:t>
            </a:r>
            <a:r>
              <a:rPr lang="en-US" altLang="en-US" b="1" dirty="0">
                <a:solidFill>
                  <a:srgbClr val="006699"/>
                </a:solidFill>
                <a:latin typeface="+mj-lt"/>
              </a:rPr>
              <a:t>firmware</a:t>
            </a:r>
            <a:endParaRPr lang="en-US" altLang="en-US" b="1" dirty="0">
              <a:solidFill>
                <a:srgbClr val="006699"/>
              </a:solidFill>
              <a:latin typeface="+mj-lt"/>
            </a:endParaRPr>
          </a:p>
          <a:p>
            <a:pPr lvl="1"/>
            <a:r>
              <a:rPr lang="en-US" altLang="en-US" dirty="0"/>
              <a:t>Initializes all aspects of system</a:t>
            </a:r>
            <a:endParaRPr lang="en-US" altLang="en-US" dirty="0"/>
          </a:p>
          <a:p>
            <a:pPr lvl="1"/>
            <a:r>
              <a:rPr lang="en-US" altLang="en-US" dirty="0"/>
              <a:t>Loads operating system kernel and starts execution</a:t>
            </a:r>
            <a:endParaRPr lang="en-US" altLang="en-US" dirty="0"/>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endParaRPr lang="en-US" altLang="en-US" sz="3200" b="1" dirty="0">
              <a:solidFill>
                <a:srgbClr val="006699"/>
              </a:solidFill>
              <a:latin typeface="+mj-l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endParaRPr lang="en-US" altLang="en-US"/>
          </a:p>
        </p:txBody>
      </p:sp>
      <p:sp>
        <p:nvSpPr>
          <p:cNvPr id="36867" name="Rectangle 3"/>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endParaRPr lang="en-US" altLang="en-US" sz="1700" dirty="0"/>
          </a:p>
          <a:p>
            <a:pPr lvl="1"/>
            <a:r>
              <a:rPr lang="en-US" altLang="en-US" b="1" dirty="0">
                <a:solidFill>
                  <a:srgbClr val="006699"/>
                </a:solidFill>
                <a:latin typeface="+mj-lt"/>
              </a:rPr>
              <a:t>Random access</a:t>
            </a:r>
            <a:endParaRPr lang="en-US" altLang="en-US" b="1" dirty="0">
              <a:solidFill>
                <a:srgbClr val="006699"/>
              </a:solidFill>
              <a:latin typeface="+mj-lt"/>
            </a:endParaRPr>
          </a:p>
          <a:p>
            <a:pPr lvl="1"/>
            <a:r>
              <a:rPr lang="en-US" altLang="en-US" sz="1600" dirty="0"/>
              <a:t>Typically </a:t>
            </a:r>
            <a:r>
              <a:rPr lang="en-US" altLang="en-US" b="1" dirty="0">
                <a:solidFill>
                  <a:srgbClr val="006699"/>
                </a:solidFill>
                <a:latin typeface="+mj-lt"/>
              </a:rPr>
              <a:t>volatile</a:t>
            </a:r>
            <a:endParaRPr lang="en-US" altLang="en-US" b="1" dirty="0">
              <a:solidFill>
                <a:srgbClr val="006699"/>
              </a:solidFill>
              <a:latin typeface="+mj-lt"/>
            </a:endParaRP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endParaRPr lang="en-US" altLang="en-US" b="1" dirty="0">
              <a:solidFill>
                <a:srgbClr val="006699"/>
              </a:solidFill>
              <a:latin typeface="+mj-lt"/>
            </a:endParaRP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endParaRPr lang="en-US" altLang="en-US" sz="17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endParaRPr lang="en-US" altLang="en-US" dirty="0"/>
          </a:p>
        </p:txBody>
      </p:sp>
      <p:sp>
        <p:nvSpPr>
          <p:cNvPr id="36867" name="Rectangle 3"/>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endParaRPr lang="en-US" altLang="en-US" sz="1700" dirty="0"/>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endParaRPr lang="en-US" altLang="en-US" b="1" dirty="0">
              <a:solidFill>
                <a:srgbClr val="006699"/>
              </a:solidFill>
              <a:latin typeface="+mj-lt"/>
            </a:endParaRP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endParaRPr lang="en-US" altLang="en-US" sz="1600" dirty="0"/>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endParaRPr lang="en-US" altLang="en-US" sz="1700" dirty="0"/>
          </a:p>
          <a:p>
            <a:pPr lvl="1"/>
            <a:r>
              <a:rPr lang="en-US" altLang="en-US" sz="1600" dirty="0"/>
              <a:t>Various technologies</a:t>
            </a:r>
            <a:endParaRPr lang="en-US" altLang="en-US" sz="1600" dirty="0"/>
          </a:p>
          <a:p>
            <a:pPr lvl="1"/>
            <a:r>
              <a:rPr lang="en-US" altLang="en-US" sz="1600" dirty="0"/>
              <a:t>Becoming more popular as capacity and performance increases, price drops</a:t>
            </a:r>
            <a:endParaRPr lang="en-US" altLang="en-US" sz="16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p:cNvSpPr>
            <a:spLocks noGrp="1" noChangeArrowheads="1"/>
          </p:cNvSpPr>
          <p:nvPr>
            <p:ph type="title"/>
          </p:nvPr>
        </p:nvSpPr>
        <p:spPr>
          <a:xfrm>
            <a:off x="947738" y="203200"/>
            <a:ext cx="7851775" cy="576263"/>
          </a:xfrm>
        </p:spPr>
        <p:txBody>
          <a:bodyPr/>
          <a:lstStyle/>
          <a:p>
            <a:r>
              <a:rPr lang="en-US" altLang="en-US" sz="3000"/>
              <a:t>Storage Definitions and Notation Review</a:t>
            </a:r>
            <a:endParaRPr lang="en-US" altLang="en-US" sz="3000"/>
          </a:p>
        </p:txBody>
      </p:sp>
      <p:pic>
        <p:nvPicPr>
          <p:cNvPr id="3891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endParaRPr lang="en-US" sz="1400" dirty="0"/>
          </a:p>
          <a:p>
            <a:pPr>
              <a:defRPr/>
            </a:pPr>
            <a:r>
              <a:rPr lang="en-US" sz="1400" dirty="0"/>
              <a:t>values, 0 and 1. All other storage in a computer is based on collections of bits.</a:t>
            </a:r>
            <a:endParaRPr lang="en-US" sz="1400" dirty="0"/>
          </a:p>
          <a:p>
            <a:pPr>
              <a:defRPr/>
            </a:pPr>
            <a:r>
              <a:rPr lang="en-US" sz="1400" dirty="0"/>
              <a:t>Given enough bits, it is amazing how many things a computer can represent:</a:t>
            </a:r>
            <a:endParaRPr lang="en-US" sz="1400" dirty="0"/>
          </a:p>
          <a:p>
            <a:pPr>
              <a:defRPr/>
            </a:pPr>
            <a:r>
              <a:rPr lang="en-US" sz="1400" dirty="0"/>
              <a:t>numbers, letters, images, movies, sounds, documents, and programs, to name</a:t>
            </a:r>
            <a:endParaRPr lang="en-US" sz="1400" dirty="0"/>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endParaRPr lang="en-US" sz="1400" dirty="0"/>
          </a:p>
          <a:p>
            <a:pPr>
              <a:defRPr/>
            </a:pPr>
            <a:r>
              <a:rPr lang="en-US" sz="1400" dirty="0"/>
              <a:t>chunk of storage. For example, most computers don’t have an instruction to</a:t>
            </a:r>
            <a:endParaRPr lang="en-US" sz="1400" dirty="0"/>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endParaRPr lang="en-US" sz="1400" dirty="0"/>
          </a:p>
          <a:p>
            <a:pPr>
              <a:defRPr/>
            </a:pPr>
            <a:r>
              <a:rPr lang="en-US" sz="1400" dirty="0"/>
              <a:t>which is a given computer architecture’s native unit of data. A word is made</a:t>
            </a:r>
            <a:endParaRPr lang="en-US" sz="1400" dirty="0"/>
          </a:p>
          <a:p>
            <a:pPr>
              <a:defRPr/>
            </a:pPr>
            <a:r>
              <a:rPr lang="en-US" sz="1400" dirty="0"/>
              <a:t>up of one or more bytes. For example, a computer that has 64-bit registers and</a:t>
            </a:r>
            <a:endParaRPr lang="en-US" sz="1400" dirty="0"/>
          </a:p>
          <a:p>
            <a:pPr>
              <a:defRPr/>
            </a:pPr>
            <a:r>
              <a:rPr lang="en-US" sz="1400" dirty="0"/>
              <a:t>64-bit memory addressing typically has 64-bit (8-byte) words. A computer</a:t>
            </a:r>
            <a:endParaRPr lang="en-US" sz="1400" dirty="0"/>
          </a:p>
          <a:p>
            <a:pPr>
              <a:defRPr/>
            </a:pPr>
            <a:r>
              <a:rPr lang="en-US" sz="1400" dirty="0"/>
              <a:t>executes many operations in its native word size rather than a byte at a time.</a:t>
            </a:r>
            <a:endParaRPr lang="en-US" sz="1400" dirty="0"/>
          </a:p>
          <a:p>
            <a:pPr>
              <a:defRPr/>
            </a:pPr>
            <a:endParaRPr lang="en-US" sz="1400" dirty="0"/>
          </a:p>
          <a:p>
            <a:pPr>
              <a:defRPr/>
            </a:pPr>
            <a:r>
              <a:rPr lang="en-US" sz="1400" dirty="0"/>
              <a:t>Computer storage, along with most computer throughput, is generally</a:t>
            </a:r>
            <a:endParaRPr lang="en-US" sz="1400" dirty="0"/>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endParaRPr lang="en-US" sz="1400" dirty="0"/>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endParaRPr lang="en-US" sz="1400" dirty="0"/>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endParaRPr lang="en-US" sz="1400" baseline="30000" dirty="0"/>
          </a:p>
          <a:p>
            <a:pPr>
              <a:defRPr/>
            </a:pPr>
            <a:r>
              <a:rPr lang="en-US" sz="1400" dirty="0"/>
              <a:t>bytes. Computer manufacturers often round off these numbers and say that</a:t>
            </a:r>
            <a:endParaRPr lang="en-US" sz="1400" dirty="0"/>
          </a:p>
          <a:p>
            <a:pPr>
              <a:defRPr/>
            </a:pPr>
            <a:r>
              <a:rPr lang="en-US" sz="1400" dirty="0"/>
              <a:t>a megabyte is 1 million bytes and a gigabyte is 1 billion bytes. Networking</a:t>
            </a:r>
            <a:endParaRPr lang="en-US" sz="1400" dirty="0"/>
          </a:p>
          <a:p>
            <a:pPr>
              <a:defRPr/>
            </a:pPr>
            <a:r>
              <a:rPr lang="en-US" sz="1400" dirty="0"/>
              <a:t>measurements are an exception to this general rule; they are given in bits</a:t>
            </a:r>
            <a:endParaRPr lang="en-US" sz="1400" dirty="0"/>
          </a:p>
          <a:p>
            <a:pPr>
              <a:defRPr/>
            </a:pPr>
            <a:r>
              <a:rPr lang="en-US" sz="1400" dirty="0"/>
              <a:t>(because networks move data a bit at a time).</a:t>
            </a:r>
            <a:endParaRPr lang="en-US" sz="1400" dirty="0"/>
          </a:p>
          <a:p>
            <a:pPr>
              <a:defRPr/>
            </a:pPr>
            <a:endParaRPr lang="en-US" sz="1400" dirty="0">
              <a:latin typeface="Verdana" panose="020B060403050404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endParaRPr lang="en-US" altLang="en-US"/>
          </a:p>
        </p:txBody>
      </p:sp>
      <p:sp>
        <p:nvSpPr>
          <p:cNvPr id="39939" name="Rectangle 3"/>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endParaRPr lang="en-US" altLang="en-US" dirty="0"/>
          </a:p>
          <a:p>
            <a:pPr lvl="1"/>
            <a:r>
              <a:rPr lang="en-US" altLang="en-US" dirty="0"/>
              <a:t>Speed</a:t>
            </a:r>
            <a:endParaRPr lang="en-US" altLang="en-US" dirty="0"/>
          </a:p>
          <a:p>
            <a:pPr lvl="1"/>
            <a:r>
              <a:rPr lang="en-US" altLang="en-US" dirty="0"/>
              <a:t>Cost</a:t>
            </a:r>
            <a:endParaRPr lang="en-US" altLang="en-US" dirty="0"/>
          </a:p>
          <a:p>
            <a:pPr lvl="1"/>
            <a:r>
              <a:rPr lang="en-US" altLang="en-US" dirty="0"/>
              <a:t>Volatility</a:t>
            </a:r>
            <a:endParaRPr lang="en-US" altLang="en-US" dirty="0"/>
          </a:p>
          <a:p>
            <a:r>
              <a:rPr lang="en-US" altLang="en-US" b="1" dirty="0">
                <a:solidFill>
                  <a:srgbClr val="006699"/>
                </a:solidFill>
                <a:latin typeface="+mj-lt"/>
              </a:rPr>
              <a:t>Caching</a:t>
            </a:r>
            <a:r>
              <a:rPr lang="en-US" altLang="en-US" dirty="0"/>
              <a:t> – copying information into faster storage system; main memory can be viewed as a cache for secondary storage</a:t>
            </a:r>
            <a:endParaRPr lang="en-US" altLang="en-US" dirty="0"/>
          </a:p>
          <a:p>
            <a:r>
              <a:rPr lang="en-US" altLang="en-US" b="1" dirty="0">
                <a:solidFill>
                  <a:srgbClr val="006699"/>
                </a:solidFill>
                <a:latin typeface="+mj-lt"/>
              </a:rPr>
              <a:t>Device Driver </a:t>
            </a:r>
            <a:r>
              <a:rPr lang="en-US" altLang="en-US" dirty="0"/>
              <a:t>for each device controller to manage I/O</a:t>
            </a:r>
            <a:endParaRPr lang="en-US" altLang="en-US" dirty="0"/>
          </a:p>
          <a:p>
            <a:pPr lvl="1"/>
            <a:r>
              <a:rPr lang="en-US" altLang="en-US" dirty="0"/>
              <a:t>Provides uniform interface between controller and kernel</a:t>
            </a:r>
            <a:endParaRPr lang="en-US" alt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endParaRPr lang="en-US" altLang="en-US"/>
          </a:p>
        </p:txBody>
      </p:sp>
      <p:pic>
        <p:nvPicPr>
          <p:cNvPr id="4198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noChangeArrowheads="1"/>
          </p:cNvSpPr>
          <p:nvPr>
            <p:ph type="title" idx="4294967295"/>
          </p:nvPr>
        </p:nvSpPr>
        <p:spPr>
          <a:xfrm>
            <a:off x="835025" y="212725"/>
            <a:ext cx="7702550" cy="576263"/>
          </a:xfrm>
        </p:spPr>
        <p:txBody>
          <a:bodyPr/>
          <a:lstStyle/>
          <a:p>
            <a:r>
              <a:rPr lang="en-US" altLang="en-US"/>
              <a:t>How a Modern Computer Works</a:t>
            </a:r>
            <a:endParaRPr lang="en-US" altLang="en-US"/>
          </a:p>
        </p:txBody>
      </p:sp>
      <p:sp>
        <p:nvSpPr>
          <p:cNvPr id="44035" name="TextBox 3"/>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itchFamily="2"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endParaRPr kumimoji="0" lang="en-US" altLang="en-US" sz="1400" i="1">
              <a:latin typeface="Verdana" panose="020B0604030504040204" pitchFamily="34" charset="0"/>
            </a:endParaRPr>
          </a:p>
        </p:txBody>
      </p:sp>
      <p:pic>
        <p:nvPicPr>
          <p:cNvPr id="4403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endParaRPr lang="en-US" altLang="en-US"/>
          </a:p>
        </p:txBody>
      </p:sp>
      <p:sp>
        <p:nvSpPr>
          <p:cNvPr id="46083" name="Rectangle 3"/>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endParaRPr lang="en-US" altLang="en-US" dirty="0"/>
          </a:p>
          <a:p>
            <a:r>
              <a:rPr lang="en-US" altLang="en-US" dirty="0"/>
              <a:t>Device controller transfers blocks of data from buffer storage directly to main memory without CPU intervention</a:t>
            </a:r>
            <a:endParaRPr lang="en-US" altLang="en-US" dirty="0"/>
          </a:p>
          <a:p>
            <a:r>
              <a:rPr lang="en-US" altLang="en-US" dirty="0"/>
              <a:t>Only one interrupt is generated per block, rather than the one interrupt per byte</a:t>
            </a:r>
            <a:endParaRPr lang="en-US"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endParaRPr lang="en-US" altLang="en-US"/>
          </a:p>
        </p:txBody>
      </p:sp>
      <p:sp>
        <p:nvSpPr>
          <p:cNvPr id="59395" name="Rectangle 3"/>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endParaRPr lang="en-US" altLang="en-US" dirty="0"/>
          </a:p>
          <a:p>
            <a:pPr>
              <a:lnSpc>
                <a:spcPct val="90000"/>
              </a:lnSpc>
            </a:pPr>
            <a:r>
              <a:rPr lang="en-US" altLang="en-US" dirty="0"/>
              <a:t>Kernel loads</a:t>
            </a:r>
            <a:endParaRPr lang="en-US" altLang="en-US" dirty="0"/>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endParaRPr lang="en-US" altLang="en-US" dirty="0"/>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endParaRPr lang="en-US" altLang="en-US" dirty="0"/>
          </a:p>
          <a:p>
            <a:pPr lvl="1">
              <a:lnSpc>
                <a:spcPct val="90000"/>
              </a:lnSpc>
            </a:pPr>
            <a:r>
              <a:rPr lang="en-US" altLang="en-US" dirty="0"/>
              <a:t>Hardware interrupt by one of the devices </a:t>
            </a:r>
            <a:endParaRPr lang="en-US" altLang="en-US" dirty="0"/>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endParaRPr lang="en-US" altLang="en-US" dirty="0"/>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endParaRPr lang="en-US" altLang="en-US" b="1" dirty="0">
              <a:solidFill>
                <a:srgbClr val="006699"/>
              </a:solidFill>
              <a:latin typeface="+mj-lt"/>
            </a:endParaRPr>
          </a:p>
          <a:p>
            <a:pPr lvl="2">
              <a:lnSpc>
                <a:spcPct val="90000"/>
              </a:lnSpc>
            </a:pPr>
            <a:r>
              <a:rPr lang="en-US" altLang="en-US" dirty="0"/>
              <a:t>Other process problems include infinite loop, processes modifying each other or the operating system</a:t>
            </a:r>
            <a:endParaRPr lang="en-US" altLang="en-US" dirty="0"/>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idx="4294967295"/>
          </p:nvPr>
        </p:nvSpPr>
        <p:spPr>
          <a:xfrm>
            <a:off x="457200" y="166688"/>
            <a:ext cx="8015288" cy="617537"/>
          </a:xfrm>
        </p:spPr>
        <p:txBody>
          <a:bodyPr/>
          <a:lstStyle/>
          <a:p>
            <a:pPr eaLnBrk="1" hangingPunct="1"/>
            <a:r>
              <a:rPr lang="en-US" altLang="en-US"/>
              <a:t>Objectives</a:t>
            </a:r>
            <a:endParaRPr lang="en-US" altLang="en-US"/>
          </a:p>
        </p:txBody>
      </p:sp>
      <p:sp>
        <p:nvSpPr>
          <p:cNvPr id="9219" name="Rectangle 3"/>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endParaRPr lang="en-US" altLang="en-US"/>
          </a:p>
          <a:p>
            <a:r>
              <a:rPr lang="en-US" altLang="en-US"/>
              <a:t>Describe the components in a modern, multiprocessor computer system</a:t>
            </a:r>
            <a:endParaRPr lang="en-US" altLang="en-US"/>
          </a:p>
          <a:p>
            <a:r>
              <a:rPr lang="en-US" altLang="en-US"/>
              <a:t>Illustrate the transition from user mode to kernel mode</a:t>
            </a:r>
            <a:endParaRPr lang="en-US" altLang="en-US"/>
          </a:p>
          <a:p>
            <a:r>
              <a:rPr lang="en-US" altLang="en-US"/>
              <a:t>Discuss how operating systems are used in various computing environments</a:t>
            </a:r>
            <a:endParaRPr lang="en-US" altLang="en-US"/>
          </a:p>
          <a:p>
            <a:r>
              <a:rPr lang="en-US" altLang="en-US"/>
              <a:t>Provide examples of free and open-source operating systems</a:t>
            </a:r>
            <a:endParaRPr lang="en-US"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endParaRPr lang="en-US" altLang="en-US" dirty="0"/>
          </a:p>
        </p:txBody>
      </p:sp>
      <p:sp>
        <p:nvSpPr>
          <p:cNvPr id="61443" name="Rectangle 3"/>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endParaRPr lang="en-US" altLang="en-US" sz="1600" dirty="0"/>
          </a:p>
          <a:p>
            <a:pPr>
              <a:lnSpc>
                <a:spcPct val="90000"/>
              </a:lnSpc>
            </a:pPr>
            <a:r>
              <a:rPr lang="en-US" altLang="en-US" sz="1600" dirty="0"/>
              <a:t>Multiprogramming organizes jobs (code and data) so CPU always has one to execute</a:t>
            </a:r>
            <a:endParaRPr lang="en-US" altLang="en-US" sz="1600" dirty="0"/>
          </a:p>
          <a:p>
            <a:pPr>
              <a:lnSpc>
                <a:spcPct val="90000"/>
              </a:lnSpc>
            </a:pPr>
            <a:r>
              <a:rPr lang="en-US" altLang="en-US" sz="1600" dirty="0"/>
              <a:t>A subset of total jobs in system is kept in memory</a:t>
            </a:r>
            <a:endParaRPr lang="en-US" altLang="en-US" sz="1600" dirty="0"/>
          </a:p>
          <a:p>
            <a:pPr>
              <a:lnSpc>
                <a:spcPct val="90000"/>
              </a:lnSpc>
            </a:pPr>
            <a:r>
              <a:rPr lang="en-US" altLang="en-US" sz="1600" dirty="0"/>
              <a:t>One job selected and run via </a:t>
            </a:r>
            <a:r>
              <a:rPr lang="en-US" altLang="en-US" b="1" dirty="0">
                <a:solidFill>
                  <a:srgbClr val="006699"/>
                </a:solidFill>
                <a:latin typeface="+mj-lt"/>
              </a:rPr>
              <a:t>job scheduling</a:t>
            </a:r>
            <a:endParaRPr lang="en-US" altLang="en-US" b="1" dirty="0">
              <a:solidFill>
                <a:srgbClr val="006699"/>
              </a:solidFill>
              <a:latin typeface="+mj-lt"/>
            </a:endParaRPr>
          </a:p>
          <a:p>
            <a:pPr>
              <a:lnSpc>
                <a:spcPct val="90000"/>
              </a:lnSpc>
            </a:pPr>
            <a:r>
              <a:rPr lang="en-US" altLang="en-US" sz="1600" dirty="0"/>
              <a:t>When job has to wait (for I/O for example), OS switches to another job</a:t>
            </a:r>
            <a:endParaRPr lang="en-US" altLang="en-US" sz="1600" dirty="0"/>
          </a:p>
          <a:p>
            <a:pPr lvl="1">
              <a:lnSpc>
                <a:spcPct val="90000"/>
              </a:lnSpc>
            </a:pPr>
            <a:endParaRPr lang="en-US" altLang="en-US" sz="800" dirty="0"/>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endParaRPr lang="en-US" altLang="en-US" dirty="0"/>
          </a:p>
        </p:txBody>
      </p:sp>
      <p:sp>
        <p:nvSpPr>
          <p:cNvPr id="61443" name="Rectangle 3"/>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endParaRPr lang="en-US" altLang="en-US" sz="1600" dirty="0"/>
          </a:p>
          <a:p>
            <a:pPr lvl="1">
              <a:lnSpc>
                <a:spcPct val="90000"/>
              </a:lnSpc>
            </a:pPr>
            <a:r>
              <a:rPr lang="en-US" altLang="en-US" b="1" dirty="0">
                <a:solidFill>
                  <a:srgbClr val="006699"/>
                </a:solidFill>
                <a:latin typeface="+mj-lt"/>
              </a:rPr>
              <a:t>Response time </a:t>
            </a:r>
            <a:r>
              <a:rPr lang="en-US" altLang="en-US" sz="1600" dirty="0"/>
              <a:t>should be &lt; 1 second</a:t>
            </a:r>
            <a:endParaRPr lang="en-US" altLang="en-US" sz="1600" dirty="0"/>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endParaRPr lang="en-US" altLang="en-US" b="1" dirty="0">
              <a:solidFill>
                <a:srgbClr val="006699"/>
              </a:solidFill>
              <a:latin typeface="+mj-lt"/>
              <a:sym typeface="Wingdings 3" panose="05040102010807070707" pitchFamily="18" charset="2"/>
            </a:endParaRP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endParaRPr lang="en-US" altLang="en-US" b="1" dirty="0">
              <a:solidFill>
                <a:srgbClr val="006699"/>
              </a:solidFill>
              <a:latin typeface="+mj-lt"/>
              <a:sym typeface="Wingdings 3" panose="05040102010807070707" pitchFamily="18" charset="2"/>
            </a:endParaRP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endParaRPr lang="en-US" altLang="ja-JP" sz="1600" dirty="0">
              <a:sym typeface="Wingdings 3" panose="05040102010807070707" pitchFamily="18" charset="2"/>
            </a:endParaRP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endParaRPr lang="en-US" altLang="en-US" sz="1600" dirty="0">
              <a:sym typeface="Wingdings 3" panose="05040102010807070707" pitchFamily="18" charset="2"/>
            </a:endParaRP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endParaRPr lang="en-US" altLang="en-US" sz="2800"/>
          </a:p>
        </p:txBody>
      </p:sp>
      <p:pic>
        <p:nvPicPr>
          <p:cNvPr id="63491"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endParaRPr lang="en-US" altLang="en-US" dirty="0"/>
          </a:p>
        </p:txBody>
      </p:sp>
      <p:sp>
        <p:nvSpPr>
          <p:cNvPr id="65539" name="Rectangle 3"/>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endParaRPr lang="en-US" altLang="en-US" dirty="0"/>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endParaRPr lang="en-US" altLang="en-US" b="1" dirty="0">
              <a:solidFill>
                <a:srgbClr val="006699"/>
              </a:solidFill>
              <a:latin typeface="+mj-lt"/>
            </a:endParaRPr>
          </a:p>
          <a:p>
            <a:pPr>
              <a:lnSpc>
                <a:spcPct val="90000"/>
              </a:lnSpc>
            </a:pPr>
            <a:r>
              <a:rPr lang="en-US" altLang="en-US" b="1" dirty="0">
                <a:solidFill>
                  <a:srgbClr val="006699"/>
                </a:solidFill>
                <a:latin typeface="+mj-lt"/>
              </a:rPr>
              <a:t>Mode bit </a:t>
            </a:r>
            <a:r>
              <a:rPr lang="en-US" altLang="en-US" dirty="0"/>
              <a:t>provided by hardware </a:t>
            </a:r>
            <a:endParaRPr lang="en-US" altLang="en-US" dirty="0"/>
          </a:p>
          <a:p>
            <a:pPr lvl="1">
              <a:lnSpc>
                <a:spcPct val="90000"/>
              </a:lnSpc>
            </a:pPr>
            <a:r>
              <a:rPr lang="en-US" altLang="en-US" dirty="0"/>
              <a:t>Provides ability to distinguish when system is running user code or kernel code.</a:t>
            </a:r>
            <a:endParaRPr lang="en-US" altLang="en-US" dirty="0"/>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endParaRPr lang="en-US" altLang="en-US" dirty="0">
              <a:sym typeface="Wingdings" panose="05000000000000000000" pitchFamily="2" charset="2"/>
            </a:endParaRP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endParaRPr lang="en-US" altLang="en-US" dirty="0">
              <a:sym typeface="Wingdings" panose="05000000000000000000" pitchFamily="2" charset="2"/>
            </a:endParaRPr>
          </a:p>
          <a:p>
            <a:pPr>
              <a:lnSpc>
                <a:spcPct val="90000"/>
              </a:lnSpc>
            </a:pPr>
            <a:r>
              <a:rPr lang="en-US" altLang="en-US" dirty="0">
                <a:sym typeface="Wingdings" panose="05000000000000000000" pitchFamily="2" charset="2"/>
              </a:rPr>
              <a:t>How do we guarantee that user does not explicitly set the mode bit to “kernel”?</a:t>
            </a:r>
            <a:endParaRPr lang="en-US" altLang="en-US" dirty="0">
              <a:sym typeface="Wingdings" panose="05000000000000000000" pitchFamily="2" charset="2"/>
            </a:endParaRPr>
          </a:p>
          <a:p>
            <a:pPr lvl="1">
              <a:lnSpc>
                <a:spcPct val="90000"/>
              </a:lnSpc>
            </a:pPr>
            <a:r>
              <a:rPr lang="en-US" altLang="en-US" dirty="0"/>
              <a:t>System call changes mode to kernel, return from call resets it to user</a:t>
            </a:r>
            <a:endParaRPr lang="en-US" altLang="en-US" dirty="0"/>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endParaRPr lang="en-US" alt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endParaRPr lang="en-US" altLang="en-US"/>
          </a:p>
        </p:txBody>
      </p:sp>
      <p:pic>
        <p:nvPicPr>
          <p:cNvPr id="6758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idx="4294967295"/>
          </p:nvPr>
        </p:nvSpPr>
        <p:spPr>
          <a:xfrm>
            <a:off x="882650" y="136525"/>
            <a:ext cx="7924800" cy="647700"/>
          </a:xfrm>
        </p:spPr>
        <p:txBody>
          <a:bodyPr/>
          <a:lstStyle/>
          <a:p>
            <a:pPr eaLnBrk="1" hangingPunct="1"/>
            <a:r>
              <a:rPr lang="en-US" altLang="en-US" dirty="0"/>
              <a:t>Timer</a:t>
            </a:r>
            <a:endParaRPr lang="en-US" altLang="en-US" dirty="0"/>
          </a:p>
        </p:txBody>
      </p:sp>
      <p:sp>
        <p:nvSpPr>
          <p:cNvPr id="67587" name="Rectangle 4"/>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endParaRPr lang="en-US" altLang="en-US" dirty="0"/>
          </a:p>
          <a:p>
            <a:pPr lvl="1"/>
            <a:r>
              <a:rPr lang="en-US" altLang="en-US" dirty="0"/>
              <a:t>Timer is set to interrupt the computer after some time period</a:t>
            </a:r>
            <a:endParaRPr lang="en-US" altLang="en-US" dirty="0"/>
          </a:p>
          <a:p>
            <a:pPr lvl="1"/>
            <a:r>
              <a:rPr lang="en-US" altLang="en-US" dirty="0"/>
              <a:t>Keep a counter that is decremented by the physical clock</a:t>
            </a:r>
            <a:endParaRPr lang="en-US" altLang="en-US" dirty="0"/>
          </a:p>
          <a:p>
            <a:pPr lvl="1"/>
            <a:r>
              <a:rPr lang="en-US" altLang="en-US" dirty="0"/>
              <a:t>Operating system set the counter (privileged instruction)</a:t>
            </a:r>
            <a:endParaRPr lang="en-US" altLang="en-US" dirty="0"/>
          </a:p>
          <a:p>
            <a:pPr lvl="1"/>
            <a:r>
              <a:rPr lang="en-US" altLang="en-US" dirty="0"/>
              <a:t>When counter zero generate an interrupt</a:t>
            </a:r>
            <a:endParaRPr lang="en-US" altLang="en-US" dirty="0"/>
          </a:p>
          <a:p>
            <a:pPr lvl="1"/>
            <a:r>
              <a:rPr lang="en-US" altLang="en-US" dirty="0"/>
              <a:t>Set up before scheduling process to regain control or terminate program that exceeds allotted time</a:t>
            </a:r>
            <a:endParaRPr lang="en-US"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endParaRPr lang="en-US" altLang="en-US"/>
          </a:p>
        </p:txBody>
      </p:sp>
      <p:sp>
        <p:nvSpPr>
          <p:cNvPr id="69635" name="Rectangle 3"/>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endParaRPr lang="en-US" altLang="en-US" dirty="0"/>
          </a:p>
          <a:p>
            <a:pPr>
              <a:lnSpc>
                <a:spcPct val="90000"/>
              </a:lnSpc>
            </a:pPr>
            <a:r>
              <a:rPr lang="en-US" altLang="en-US" dirty="0"/>
              <a:t>Process needs resources to accomplish its task</a:t>
            </a:r>
            <a:endParaRPr lang="en-US" altLang="en-US" dirty="0"/>
          </a:p>
          <a:p>
            <a:pPr lvl="1">
              <a:lnSpc>
                <a:spcPct val="90000"/>
              </a:lnSpc>
            </a:pPr>
            <a:r>
              <a:rPr lang="en-US" altLang="en-US" dirty="0"/>
              <a:t>CPU, memory, I/O, files</a:t>
            </a:r>
            <a:endParaRPr lang="en-US" altLang="en-US" dirty="0"/>
          </a:p>
          <a:p>
            <a:pPr lvl="1">
              <a:lnSpc>
                <a:spcPct val="90000"/>
              </a:lnSpc>
            </a:pPr>
            <a:r>
              <a:rPr lang="en-US" altLang="en-US" dirty="0"/>
              <a:t>Initialization data</a:t>
            </a:r>
            <a:endParaRPr lang="en-US" altLang="en-US" dirty="0"/>
          </a:p>
          <a:p>
            <a:pPr>
              <a:lnSpc>
                <a:spcPct val="90000"/>
              </a:lnSpc>
            </a:pPr>
            <a:r>
              <a:rPr lang="en-US" altLang="en-US" dirty="0"/>
              <a:t>Process termination requires reclaim of any reusable resources</a:t>
            </a:r>
            <a:endParaRPr lang="en-US" altLang="en-US" dirty="0"/>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endParaRPr lang="en-US" altLang="en-US" dirty="0"/>
          </a:p>
          <a:p>
            <a:pPr lvl="1">
              <a:lnSpc>
                <a:spcPct val="90000"/>
              </a:lnSpc>
            </a:pPr>
            <a:r>
              <a:rPr lang="en-US" altLang="en-US" dirty="0"/>
              <a:t>Process executes instructions sequentially, one at a time, until completion</a:t>
            </a:r>
            <a:endParaRPr lang="en-US" altLang="en-US" dirty="0"/>
          </a:p>
          <a:p>
            <a:pPr>
              <a:lnSpc>
                <a:spcPct val="90000"/>
              </a:lnSpc>
            </a:pPr>
            <a:r>
              <a:rPr lang="en-US" altLang="en-US" dirty="0"/>
              <a:t>Multi-threaded process has one program counter per thread</a:t>
            </a:r>
            <a:endParaRPr lang="en-US" altLang="en-US" dirty="0"/>
          </a:p>
          <a:p>
            <a:pPr>
              <a:lnSpc>
                <a:spcPct val="90000"/>
              </a:lnSpc>
            </a:pPr>
            <a:r>
              <a:rPr lang="en-US" altLang="en-US" dirty="0"/>
              <a:t>Typically system has many processes, some user, some operating system running concurrently on one or more CPUs</a:t>
            </a:r>
            <a:endParaRPr lang="en-US" altLang="en-US" dirty="0"/>
          </a:p>
          <a:p>
            <a:pPr lvl="1">
              <a:lnSpc>
                <a:spcPct val="90000"/>
              </a:lnSpc>
            </a:pPr>
            <a:r>
              <a:rPr lang="en-US" altLang="en-US" dirty="0"/>
              <a:t>Concurrency by multiplexing the CPUs among the processes / threads</a:t>
            </a:r>
            <a:endParaRPr lang="en-US" altLang="en-US" dirty="0"/>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endParaRPr lang="en-US" altLang="en-US"/>
          </a:p>
        </p:txBody>
      </p:sp>
      <p:sp>
        <p:nvSpPr>
          <p:cNvPr id="71683" name="Rectangle 3"/>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endParaRPr lang="en-US" altLang="en-US"/>
          </a:p>
          <a:p>
            <a:r>
              <a:rPr lang="en-US" altLang="en-US"/>
              <a:t>Creating and deleting both user and system processes</a:t>
            </a:r>
            <a:endParaRPr lang="en-US" altLang="en-US"/>
          </a:p>
          <a:p>
            <a:r>
              <a:rPr lang="en-US" altLang="en-US"/>
              <a:t>Suspending and resuming processes</a:t>
            </a:r>
            <a:endParaRPr lang="en-US" altLang="en-US"/>
          </a:p>
          <a:p>
            <a:r>
              <a:rPr lang="en-US" altLang="en-US"/>
              <a:t>Providing mechanisms for process synchronization</a:t>
            </a:r>
            <a:endParaRPr lang="en-US" altLang="en-US"/>
          </a:p>
          <a:p>
            <a:r>
              <a:rPr lang="en-US" altLang="en-US"/>
              <a:t>Providing mechanisms for process communication</a:t>
            </a:r>
            <a:endParaRPr lang="en-US" altLang="en-US"/>
          </a:p>
          <a:p>
            <a:r>
              <a:rPr lang="en-US" altLang="en-US"/>
              <a:t>Providing mechanisms for deadlock handling</a:t>
            </a:r>
            <a:endParaRPr lang="en-US" altLang="en-US"/>
          </a:p>
        </p:txBody>
      </p:sp>
      <p:sp>
        <p:nvSpPr>
          <p:cNvPr id="71684" name="Text Box 4"/>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itchFamily="2"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endParaRPr kumimoji="0" lang="en-US"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endParaRPr lang="en-US" altLang="en-US"/>
          </a:p>
        </p:txBody>
      </p:sp>
      <p:sp>
        <p:nvSpPr>
          <p:cNvPr id="73731" name="Rectangle 3"/>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endParaRPr lang="en-US" altLang="en-US"/>
          </a:p>
          <a:p>
            <a:r>
              <a:rPr lang="en-US" altLang="en-US"/>
              <a:t>All  (or part) of the data that is needed by the program must be in memory</a:t>
            </a:r>
            <a:endParaRPr lang="en-US" altLang="en-US" sz="800"/>
          </a:p>
          <a:p>
            <a:r>
              <a:rPr lang="en-US" altLang="en-US"/>
              <a:t>Memory management determines what is in memory and when</a:t>
            </a:r>
            <a:endParaRPr lang="en-US" altLang="en-US"/>
          </a:p>
          <a:p>
            <a:pPr lvl="1"/>
            <a:r>
              <a:rPr lang="en-US" altLang="en-US"/>
              <a:t>Optimizing CPU utilization and computer response to users</a:t>
            </a:r>
            <a:endParaRPr lang="en-US" altLang="en-US" sz="800"/>
          </a:p>
          <a:p>
            <a:r>
              <a:rPr lang="en-US" altLang="en-US"/>
              <a:t>Memory management activities</a:t>
            </a:r>
            <a:endParaRPr lang="en-US" altLang="en-US"/>
          </a:p>
          <a:p>
            <a:pPr lvl="1"/>
            <a:r>
              <a:rPr lang="en-US" altLang="en-US"/>
              <a:t>Keeping track of which parts of memory are currently being used and by whom</a:t>
            </a:r>
            <a:endParaRPr lang="en-US" altLang="en-US"/>
          </a:p>
          <a:p>
            <a:pPr lvl="1"/>
            <a:r>
              <a:rPr lang="en-US" altLang="en-US"/>
              <a:t>Deciding which processes (or parts thereof) and data to move into and out of memory</a:t>
            </a:r>
            <a:endParaRPr lang="en-US" altLang="en-US"/>
          </a:p>
          <a:p>
            <a:pPr lvl="1"/>
            <a:r>
              <a:rPr lang="en-US" altLang="en-US"/>
              <a:t>Allocating and deallocating memory space as needed</a:t>
            </a:r>
            <a:endParaRPr lang="en-US" altLang="en-US"/>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endParaRPr lang="en-US" altLang="en-US"/>
          </a:p>
        </p:txBody>
      </p:sp>
      <p:sp>
        <p:nvSpPr>
          <p:cNvPr id="75779" name="Rectangle 3"/>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endParaRPr lang="en-US" altLang="en-US" dirty="0"/>
          </a:p>
          <a:p>
            <a:pPr lvl="1">
              <a:lnSpc>
                <a:spcPct val="90000"/>
              </a:lnSpc>
            </a:pPr>
            <a:r>
              <a:rPr lang="en-US" altLang="en-US" dirty="0"/>
              <a:t>Abstracts physical properties to logical storage unit  - </a:t>
            </a:r>
            <a:r>
              <a:rPr lang="en-US" altLang="en-US" b="1" dirty="0">
                <a:solidFill>
                  <a:srgbClr val="006699"/>
                </a:solidFill>
                <a:latin typeface="+mj-lt"/>
              </a:rPr>
              <a:t>file</a:t>
            </a:r>
            <a:endParaRPr lang="en-US" altLang="en-US" b="1" dirty="0">
              <a:solidFill>
                <a:srgbClr val="006699"/>
              </a:solidFill>
              <a:latin typeface="+mj-lt"/>
            </a:endParaRPr>
          </a:p>
          <a:p>
            <a:pPr lvl="1">
              <a:lnSpc>
                <a:spcPct val="90000"/>
              </a:lnSpc>
            </a:pPr>
            <a:r>
              <a:rPr lang="en-US" altLang="en-US" dirty="0"/>
              <a:t>Each medium is controlled by device (i.e., disk drive, tape drive)</a:t>
            </a:r>
            <a:endParaRPr lang="en-US" altLang="en-US" dirty="0"/>
          </a:p>
          <a:p>
            <a:pPr lvl="2">
              <a:lnSpc>
                <a:spcPct val="90000"/>
              </a:lnSpc>
            </a:pPr>
            <a:r>
              <a:rPr lang="en-US" altLang="en-US" dirty="0"/>
              <a:t>Varying properties include access speed, capacity, data-transfer rate, access method (sequential or random)</a:t>
            </a:r>
            <a:endParaRPr lang="en-US" altLang="en-US" dirty="0"/>
          </a:p>
          <a:p>
            <a:pPr lvl="2">
              <a:lnSpc>
                <a:spcPct val="90000"/>
              </a:lnSpc>
            </a:pPr>
            <a:endParaRPr lang="en-US" altLang="en-US" sz="800" dirty="0"/>
          </a:p>
          <a:p>
            <a:pPr>
              <a:lnSpc>
                <a:spcPct val="90000"/>
              </a:lnSpc>
            </a:pPr>
            <a:r>
              <a:rPr lang="en-US" altLang="en-US" dirty="0"/>
              <a:t>File-System management</a:t>
            </a:r>
            <a:endParaRPr lang="en-US" altLang="en-US" dirty="0"/>
          </a:p>
          <a:p>
            <a:pPr lvl="1">
              <a:lnSpc>
                <a:spcPct val="90000"/>
              </a:lnSpc>
            </a:pPr>
            <a:r>
              <a:rPr lang="en-US" altLang="en-US" dirty="0"/>
              <a:t>Files usually organized into directories</a:t>
            </a:r>
            <a:endParaRPr lang="en-US" altLang="en-US" dirty="0"/>
          </a:p>
          <a:p>
            <a:pPr lvl="1">
              <a:lnSpc>
                <a:spcPct val="90000"/>
              </a:lnSpc>
            </a:pPr>
            <a:r>
              <a:rPr lang="en-US" altLang="en-US" dirty="0"/>
              <a:t>Access control on most systems to determine who can access what</a:t>
            </a:r>
            <a:endParaRPr lang="en-US" altLang="en-US" dirty="0"/>
          </a:p>
          <a:p>
            <a:pPr lvl="1">
              <a:lnSpc>
                <a:spcPct val="90000"/>
              </a:lnSpc>
            </a:pPr>
            <a:r>
              <a:rPr lang="en-US" altLang="en-US" dirty="0"/>
              <a:t>OS activities include</a:t>
            </a:r>
            <a:endParaRPr lang="en-US" altLang="en-US" dirty="0"/>
          </a:p>
          <a:p>
            <a:pPr lvl="2">
              <a:lnSpc>
                <a:spcPct val="90000"/>
              </a:lnSpc>
            </a:pPr>
            <a:r>
              <a:rPr lang="en-US" altLang="en-US" dirty="0"/>
              <a:t>Creating and deleting files and directories</a:t>
            </a:r>
            <a:endParaRPr lang="en-US" altLang="en-US" dirty="0"/>
          </a:p>
          <a:p>
            <a:pPr lvl="2">
              <a:lnSpc>
                <a:spcPct val="90000"/>
              </a:lnSpc>
            </a:pPr>
            <a:r>
              <a:rPr lang="en-US" altLang="en-US" dirty="0"/>
              <a:t>Primitives to manipulate files and directories</a:t>
            </a:r>
            <a:endParaRPr lang="en-US" altLang="en-US" dirty="0"/>
          </a:p>
          <a:p>
            <a:pPr lvl="2">
              <a:lnSpc>
                <a:spcPct val="90000"/>
              </a:lnSpc>
            </a:pPr>
            <a:r>
              <a:rPr lang="en-US" altLang="en-US" dirty="0"/>
              <a:t>Mapping files onto secondary storage</a:t>
            </a:r>
            <a:endParaRPr lang="en-US" altLang="en-US" dirty="0"/>
          </a:p>
          <a:p>
            <a:pPr lvl="2">
              <a:lnSpc>
                <a:spcPct val="90000"/>
              </a:lnSpc>
            </a:pPr>
            <a:r>
              <a:rPr lang="en-US" altLang="en-US" dirty="0"/>
              <a:t>Backup files onto stable (non-volatile) storage media</a:t>
            </a:r>
            <a:endParaRPr lang="en-US"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endParaRPr lang="en-US" altLang="en-US" sz="2600" dirty="0"/>
          </a:p>
        </p:txBody>
      </p:sp>
      <p:sp>
        <p:nvSpPr>
          <p:cNvPr id="9219" name="Rectangle 3"/>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endParaRPr lang="en-US" altLang="en-US" dirty="0"/>
          </a:p>
          <a:p>
            <a:r>
              <a:rPr lang="en-US" altLang="en-US" dirty="0"/>
              <a:t>What about:</a:t>
            </a:r>
            <a:endParaRPr lang="en-US" altLang="en-US" dirty="0"/>
          </a:p>
          <a:p>
            <a:pPr lvl="1"/>
            <a:r>
              <a:rPr lang="en-US" altLang="en-US" dirty="0"/>
              <a:t>Car </a:t>
            </a:r>
            <a:endParaRPr lang="en-US" altLang="en-US" dirty="0"/>
          </a:p>
          <a:p>
            <a:pPr lvl="1"/>
            <a:r>
              <a:rPr lang="en-US" altLang="en-US" dirty="0"/>
              <a:t>Airplane</a:t>
            </a:r>
            <a:endParaRPr lang="en-US" altLang="en-US" dirty="0"/>
          </a:p>
          <a:p>
            <a:pPr lvl="1"/>
            <a:r>
              <a:rPr lang="en-US" altLang="en-US" dirty="0"/>
              <a:t>Printer</a:t>
            </a:r>
            <a:endParaRPr lang="en-US" altLang="en-US" dirty="0"/>
          </a:p>
          <a:p>
            <a:pPr lvl="1"/>
            <a:r>
              <a:rPr lang="en-US" altLang="en-US" dirty="0"/>
              <a:t>Washing Machine</a:t>
            </a:r>
            <a:endParaRPr lang="en-US" altLang="en-US" dirty="0"/>
          </a:p>
          <a:p>
            <a:pPr lvl="1"/>
            <a:r>
              <a:rPr lang="en-US" altLang="en-US" dirty="0"/>
              <a:t>Toaster</a:t>
            </a:r>
            <a:endParaRPr lang="en-US" altLang="en-US" dirty="0"/>
          </a:p>
          <a:p>
            <a:pPr lvl="1"/>
            <a:r>
              <a:rPr lang="en-US" altLang="en-US" dirty="0"/>
              <a:t>Compiler</a:t>
            </a:r>
            <a:endParaRPr lang="en-US" altLang="en-US" dirty="0"/>
          </a:p>
          <a:p>
            <a:pPr lvl="1"/>
            <a:r>
              <a:rPr lang="en-US" altLang="en-US" dirty="0"/>
              <a:t>Etc.</a:t>
            </a:r>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endParaRPr lang="en-US" altLang="en-US"/>
          </a:p>
        </p:txBody>
      </p:sp>
      <p:sp>
        <p:nvSpPr>
          <p:cNvPr id="77827" name="Rectangle 3"/>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endParaRPr lang="en-US" altLang="ja-JP" dirty="0"/>
          </a:p>
          <a:p>
            <a:r>
              <a:rPr lang="en-US" altLang="en-US" dirty="0"/>
              <a:t>Proper management is of central importance</a:t>
            </a:r>
            <a:endParaRPr lang="en-US" altLang="en-US" dirty="0"/>
          </a:p>
          <a:p>
            <a:r>
              <a:rPr lang="en-US" altLang="en-US" dirty="0"/>
              <a:t>Entire speed of computer operation hinges on disk subsystem and its algorithms</a:t>
            </a:r>
            <a:endParaRPr lang="en-US" altLang="en-US" dirty="0"/>
          </a:p>
          <a:p>
            <a:r>
              <a:rPr lang="en-US" altLang="en-US" dirty="0"/>
              <a:t>OS activities</a:t>
            </a:r>
            <a:endParaRPr lang="en-US" altLang="en-US" dirty="0"/>
          </a:p>
          <a:p>
            <a:pPr lvl="1"/>
            <a:r>
              <a:rPr lang="en-US" altLang="en-US" dirty="0"/>
              <a:t>Mounting and unmounting</a:t>
            </a:r>
            <a:endParaRPr lang="en-US" altLang="en-US" dirty="0"/>
          </a:p>
          <a:p>
            <a:pPr lvl="1"/>
            <a:r>
              <a:rPr lang="en-US" altLang="en-US" dirty="0"/>
              <a:t>Free-space management</a:t>
            </a:r>
            <a:endParaRPr lang="en-US" altLang="en-US" dirty="0"/>
          </a:p>
          <a:p>
            <a:pPr lvl="1"/>
            <a:r>
              <a:rPr lang="en-US" altLang="en-US" dirty="0"/>
              <a:t>Storage allocation</a:t>
            </a:r>
            <a:endParaRPr lang="en-US" altLang="en-US" dirty="0"/>
          </a:p>
          <a:p>
            <a:pPr lvl="1"/>
            <a:r>
              <a:rPr lang="en-US" altLang="en-US" dirty="0"/>
              <a:t>Disk scheduling</a:t>
            </a:r>
            <a:endParaRPr lang="en-US" altLang="en-US" dirty="0"/>
          </a:p>
          <a:p>
            <a:pPr lvl="1"/>
            <a:r>
              <a:rPr lang="en-US" altLang="en-US" dirty="0"/>
              <a:t>Partitioning</a:t>
            </a:r>
            <a:endParaRPr lang="en-US" altLang="en-US" dirty="0"/>
          </a:p>
          <a:p>
            <a:pPr lvl="1"/>
            <a:r>
              <a:rPr lang="en-US" altLang="en-US" dirty="0"/>
              <a:t>Protection</a:t>
            </a:r>
            <a:endParaRPr lang="en-US" alt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idx="4294967295"/>
          </p:nvPr>
        </p:nvSpPr>
        <p:spPr>
          <a:xfrm>
            <a:off x="457200" y="207963"/>
            <a:ext cx="8015288" cy="576262"/>
          </a:xfrm>
        </p:spPr>
        <p:txBody>
          <a:bodyPr/>
          <a:lstStyle/>
          <a:p>
            <a:pPr eaLnBrk="1" hangingPunct="1"/>
            <a:r>
              <a:rPr lang="en-US" altLang="en-US"/>
              <a:t>Caching</a:t>
            </a:r>
            <a:endParaRPr lang="en-US" altLang="en-US"/>
          </a:p>
        </p:txBody>
      </p:sp>
      <p:sp>
        <p:nvSpPr>
          <p:cNvPr id="79875" name="Rectangle 3"/>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endParaRPr lang="en-US" altLang="en-US" dirty="0"/>
          </a:p>
          <a:p>
            <a:pPr lvl="1"/>
            <a:r>
              <a:rPr lang="en-US" altLang="en-US" dirty="0"/>
              <a:t>If it is, information used directly from the cache (fast)</a:t>
            </a:r>
            <a:endParaRPr lang="en-US" altLang="en-US" dirty="0"/>
          </a:p>
          <a:p>
            <a:pPr lvl="1"/>
            <a:r>
              <a:rPr lang="en-US" altLang="en-US" dirty="0"/>
              <a:t>If not, data copied to cache and used there</a:t>
            </a:r>
            <a:endParaRPr lang="en-US" altLang="en-US" sz="800" dirty="0"/>
          </a:p>
          <a:p>
            <a:r>
              <a:rPr lang="en-US" altLang="en-US" dirty="0"/>
              <a:t>Cache smaller than storage being cached</a:t>
            </a:r>
            <a:endParaRPr lang="en-US" altLang="en-US" dirty="0"/>
          </a:p>
          <a:p>
            <a:pPr lvl="1"/>
            <a:r>
              <a:rPr lang="en-US" altLang="en-US" dirty="0"/>
              <a:t>Cache management important design problem</a:t>
            </a:r>
            <a:endParaRPr lang="en-US" altLang="en-US" dirty="0"/>
          </a:p>
          <a:p>
            <a:pPr lvl="1"/>
            <a:r>
              <a:rPr lang="en-US" altLang="en-US" dirty="0"/>
              <a:t>Cache size and replacement policy</a:t>
            </a:r>
            <a:endParaRPr lang="en-US" altLang="en-US" dirty="0"/>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endParaRPr lang="en-US" altLang="en-US" sz="2800" dirty="0"/>
          </a:p>
        </p:txBody>
      </p:sp>
      <p:sp>
        <p:nvSpPr>
          <p:cNvPr id="39939" name="Rectangle 3"/>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marL="0" indent="0">
              <a:buFont typeface="Monotype Sorts" charset="0"/>
              <a:buNone/>
              <a:defRPr/>
            </a:pPr>
            <a:endParaRPr lang="en-US" dirty="0">
              <a:ea typeface="MS PGothic" panose="020B0600070205080204" pitchFamily="34" charset="-128"/>
              <a:cs typeface="MS PGothic" panose="020B0600070205080204" pitchFamily="34" charset="-128"/>
            </a:endParaRPr>
          </a:p>
          <a:p>
            <a:pPr>
              <a:buFont typeface="Monotype Sorts" pitchFamily="-84" charset="2"/>
              <a:buNone/>
              <a:defRPr/>
            </a:pPr>
            <a:r>
              <a:rPr lang="en-US" dirty="0">
                <a:ea typeface="MS PGothic" panose="020B0600070205080204" pitchFamily="34" charset="-128"/>
                <a:cs typeface="MS PGothic" panose="020B0600070205080204" pitchFamily="34" charset="-128"/>
              </a:rPr>
              <a:t>    Movement between levels of storage hierarchy can be explicit or implicit</a:t>
            </a:r>
            <a:endParaRPr lang="en-US" dirty="0">
              <a:ea typeface="MS PGothic" panose="020B0600070205080204" pitchFamily="34" charset="-128"/>
              <a:cs typeface="MS PGothic" panose="020B0600070205080204" pitchFamily="34" charset="-128"/>
            </a:endParaRPr>
          </a:p>
        </p:txBody>
      </p:sp>
      <p:pic>
        <p:nvPicPr>
          <p:cNvPr id="81924"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endParaRPr lang="en-US" altLang="en-US" sz="2800" dirty="0"/>
          </a:p>
        </p:txBody>
      </p:sp>
      <p:sp>
        <p:nvSpPr>
          <p:cNvPr id="83971" name="Rectangle 3"/>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endParaRPr lang="en-US" altLang="en-US" dirty="0"/>
          </a:p>
          <a:p>
            <a:pPr lvl="1"/>
            <a:r>
              <a:rPr lang="en-US" altLang="en-US" dirty="0"/>
              <a:t>Several copies of a datum can exist</a:t>
            </a:r>
            <a:endParaRPr lang="en-US" altLang="en-US" dirty="0"/>
          </a:p>
          <a:p>
            <a:pPr lvl="1"/>
            <a:r>
              <a:rPr lang="en-US" altLang="en-US" dirty="0"/>
              <a:t>Various solutions covered in Chapter 19</a:t>
            </a:r>
            <a:endParaRPr lang="en-US" altLang="en-US" dirty="0"/>
          </a:p>
        </p:txBody>
      </p:sp>
      <p:pic>
        <p:nvPicPr>
          <p:cNvPr id="8397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idx="4294967295"/>
          </p:nvPr>
        </p:nvSpPr>
        <p:spPr>
          <a:xfrm>
            <a:off x="457200" y="214313"/>
            <a:ext cx="8051800" cy="576262"/>
          </a:xfrm>
        </p:spPr>
        <p:txBody>
          <a:bodyPr/>
          <a:lstStyle/>
          <a:p>
            <a:pPr eaLnBrk="1" hangingPunct="1"/>
            <a:r>
              <a:rPr lang="en-US" altLang="en-US"/>
              <a:t>I/O Subsystem</a:t>
            </a:r>
            <a:endParaRPr lang="en-US" altLang="en-US"/>
          </a:p>
        </p:txBody>
      </p:sp>
      <p:sp>
        <p:nvSpPr>
          <p:cNvPr id="86019" name="Rectangle 3"/>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endParaRPr lang="en-US" altLang="en-US"/>
          </a:p>
          <a:p>
            <a:r>
              <a:rPr lang="en-US" altLang="en-US"/>
              <a:t>I/O subsystem responsible for</a:t>
            </a:r>
            <a:endParaRPr lang="en-US" altLang="en-US"/>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endParaRPr lang="en-US" altLang="en-US"/>
          </a:p>
          <a:p>
            <a:pPr lvl="1"/>
            <a:r>
              <a:rPr lang="en-US" altLang="en-US"/>
              <a:t>General device-driver interface</a:t>
            </a:r>
            <a:endParaRPr lang="en-US" altLang="en-US"/>
          </a:p>
          <a:p>
            <a:pPr lvl="1"/>
            <a:r>
              <a:rPr lang="en-US" altLang="en-US"/>
              <a:t>Drivers for specific hardware devices</a:t>
            </a:r>
            <a:endParaRPr lang="en-US"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endParaRPr lang="en-US" altLang="en-US"/>
          </a:p>
        </p:txBody>
      </p:sp>
      <p:sp>
        <p:nvSpPr>
          <p:cNvPr id="88067" name="Rectangle 3"/>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endParaRPr lang="en-US" altLang="en-US" dirty="0"/>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endParaRPr lang="en-US" altLang="en-US" dirty="0"/>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endParaRPr lang="en-US" altLang="en-US" dirty="0"/>
          </a:p>
          <a:p>
            <a:pPr lvl="1">
              <a:lnSpc>
                <a:spcPct val="90000"/>
              </a:lnSpc>
            </a:pPr>
            <a:r>
              <a:rPr lang="en-US" altLang="en-US" dirty="0"/>
              <a:t>User ID then associated with all files, processes of that user to determine access control</a:t>
            </a:r>
            <a:endParaRPr lang="en-US" altLang="en-US" dirty="0"/>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endParaRPr lang="en-US" altLang="en-US" dirty="0"/>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endParaRPr lang="en-US" alt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endParaRPr lang="en-US" altLang="en-US"/>
          </a:p>
        </p:txBody>
      </p:sp>
      <p:sp>
        <p:nvSpPr>
          <p:cNvPr id="90115" name="Rectangle 3"/>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endParaRPr lang="en-US" altLang="en-US" dirty="0"/>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endParaRPr lang="en-US" altLang="en-US" dirty="0"/>
          </a:p>
          <a:p>
            <a:pPr lvl="1"/>
            <a:r>
              <a:rPr lang="en-US" altLang="en-US" dirty="0"/>
              <a:t>Generally slowest method</a:t>
            </a:r>
            <a:endParaRPr lang="en-US" altLang="en-US" dirty="0"/>
          </a:p>
          <a:p>
            <a:pPr lvl="1"/>
            <a:r>
              <a:rPr lang="en-US" altLang="en-US" dirty="0"/>
              <a:t>When computer language not compiled to native code – </a:t>
            </a:r>
            <a:r>
              <a:rPr lang="en-US" altLang="en-US" b="1" dirty="0">
                <a:solidFill>
                  <a:srgbClr val="006699"/>
                </a:solidFill>
                <a:latin typeface="+mj-lt"/>
              </a:rPr>
              <a:t>Interpretation</a:t>
            </a:r>
            <a:endParaRPr lang="en-US" altLang="en-US" b="1" dirty="0">
              <a:solidFill>
                <a:srgbClr val="006699"/>
              </a:solidFill>
              <a:latin typeface="+mj-lt"/>
            </a:endParaRP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endParaRPr lang="en-US" altLang="en-US" dirty="0"/>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endParaRPr lang="en-US" altLang="en-US" dirty="0"/>
          </a:p>
          <a:p>
            <a:pPr lvl="1"/>
            <a:r>
              <a:rPr lang="en-US" altLang="en-US" b="1" dirty="0">
                <a:solidFill>
                  <a:srgbClr val="006699"/>
                </a:solidFill>
                <a:latin typeface="+mj-lt"/>
              </a:rPr>
              <a:t>VMM</a:t>
            </a:r>
            <a:r>
              <a:rPr lang="en-US" altLang="en-US" dirty="0"/>
              <a:t> (virtual machine Manager) provides virtualization services</a:t>
            </a:r>
            <a:endParaRPr lang="en-US" alt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endParaRPr lang="en-US" altLang="en-US"/>
          </a:p>
        </p:txBody>
      </p:sp>
      <p:sp>
        <p:nvSpPr>
          <p:cNvPr id="92163" name="Rectangle 3"/>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endParaRPr lang="en-US" altLang="en-US" dirty="0"/>
          </a:p>
          <a:p>
            <a:pPr lvl="1"/>
            <a:r>
              <a:rPr lang="en-US" altLang="en-US" dirty="0"/>
              <a:t>Apple laptop running Mac OS X host, Windows as a guest</a:t>
            </a:r>
            <a:endParaRPr lang="en-US" altLang="en-US" dirty="0"/>
          </a:p>
          <a:p>
            <a:pPr lvl="1"/>
            <a:r>
              <a:rPr lang="en-US" altLang="en-US" dirty="0"/>
              <a:t>Developing apps for multiple OSes without having multiple systems</a:t>
            </a:r>
            <a:endParaRPr lang="en-US" altLang="en-US" dirty="0"/>
          </a:p>
          <a:p>
            <a:pPr lvl="1"/>
            <a:r>
              <a:rPr lang="en-US" altLang="en-US" dirty="0"/>
              <a:t>Quality assurance testing applications without having multiple systems</a:t>
            </a:r>
            <a:endParaRPr lang="en-US" altLang="en-US" dirty="0"/>
          </a:p>
          <a:p>
            <a:pPr lvl="1"/>
            <a:r>
              <a:rPr lang="en-US" altLang="en-US" dirty="0"/>
              <a:t>Executing and managing compute environments within data centers</a:t>
            </a:r>
            <a:endParaRPr lang="en-US" altLang="en-US" dirty="0"/>
          </a:p>
          <a:p>
            <a:r>
              <a:rPr lang="en-US" altLang="en-US" dirty="0"/>
              <a:t>VMM can run natively, in which case they are also the host</a:t>
            </a:r>
            <a:endParaRPr lang="en-US" altLang="en-US" dirty="0"/>
          </a:p>
          <a:p>
            <a:pPr lvl="1"/>
            <a:r>
              <a:rPr lang="en-US" altLang="en-US" dirty="0"/>
              <a:t>There is no general-purpose host then (VMware ESX and Citrix </a:t>
            </a:r>
            <a:r>
              <a:rPr lang="en-US" altLang="en-US" dirty="0" err="1"/>
              <a:t>XenServer</a:t>
            </a:r>
            <a:r>
              <a:rPr lang="en-US" altLang="en-US" dirty="0"/>
              <a:t>)</a:t>
            </a:r>
            <a:endParaRPr lang="en-US" altLang="en-US" dirty="0"/>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endParaRPr lang="en-US" altLang="en-US" sz="3000"/>
          </a:p>
        </p:txBody>
      </p:sp>
      <p:pic>
        <p:nvPicPr>
          <p:cNvPr id="94211" name="Picture 1" descr="1_20.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p:cNvSpPr>
            <a:spLocks noGrp="1" noChangeArrowheads="1"/>
          </p:cNvSpPr>
          <p:nvPr>
            <p:ph type="title" idx="4294967295"/>
          </p:nvPr>
        </p:nvSpPr>
        <p:spPr>
          <a:xfrm>
            <a:off x="912813" y="207963"/>
            <a:ext cx="7653337" cy="576262"/>
          </a:xfrm>
        </p:spPr>
        <p:txBody>
          <a:bodyPr/>
          <a:lstStyle/>
          <a:p>
            <a:r>
              <a:rPr lang="en-US" altLang="en-US"/>
              <a:t>Distributed Systems</a:t>
            </a:r>
            <a:endParaRPr lang="en-US" altLang="en-US"/>
          </a:p>
        </p:txBody>
      </p:sp>
      <p:sp>
        <p:nvSpPr>
          <p:cNvPr id="96259" name="Content Placeholder 2"/>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endParaRPr lang="en-US" altLang="en-US" dirty="0"/>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endParaRPr lang="en-US" altLang="en-US" dirty="0"/>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endParaRPr lang="en-US" altLang="en-US" dirty="0"/>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endParaRPr lang="en-US" altLang="en-US" dirty="0"/>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endParaRPr lang="en-US" altLang="en-US" dirty="0"/>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endParaRPr lang="en-US" altLang="en-US" dirty="0"/>
          </a:p>
          <a:p>
            <a:r>
              <a:rPr lang="en-US" altLang="en-US" b="1" dirty="0">
                <a:solidFill>
                  <a:srgbClr val="006699"/>
                </a:solidFill>
                <a:latin typeface="+mj-lt"/>
              </a:rPr>
              <a:t>Network Operating System </a:t>
            </a:r>
            <a:r>
              <a:rPr lang="en-US" altLang="en-US" dirty="0"/>
              <a:t>provides features between systems across network</a:t>
            </a:r>
            <a:endParaRPr lang="en-US" altLang="en-US" dirty="0"/>
          </a:p>
          <a:p>
            <a:pPr lvl="1"/>
            <a:r>
              <a:rPr lang="en-US" altLang="en-US" dirty="0"/>
              <a:t>Communication scheme allows systems to exchange messages</a:t>
            </a:r>
            <a:endParaRPr lang="en-US" altLang="en-US" dirty="0"/>
          </a:p>
          <a:p>
            <a:pPr lvl="1"/>
            <a:r>
              <a:rPr lang="en-US" altLang="en-US" dirty="0"/>
              <a:t>Illusion of a single system</a:t>
            </a:r>
            <a:endParaRPr lang="en-US"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endParaRPr lang="en-US" altLang="en-US"/>
          </a:p>
        </p:txBody>
      </p:sp>
      <p:sp>
        <p:nvSpPr>
          <p:cNvPr id="6147" name="Rectangle 3"/>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endParaRPr lang="en-US" altLang="en-US"/>
          </a:p>
          <a:p>
            <a:r>
              <a:rPr lang="en-US" altLang="en-US"/>
              <a:t>Operating system goals:</a:t>
            </a:r>
            <a:endParaRPr lang="en-US" altLang="en-US"/>
          </a:p>
          <a:p>
            <a:pPr lvl="1"/>
            <a:r>
              <a:rPr lang="en-US" altLang="en-US"/>
              <a:t>Execute user programs and make solving user problems easier</a:t>
            </a:r>
            <a:endParaRPr lang="en-US" altLang="en-US"/>
          </a:p>
          <a:p>
            <a:pPr lvl="1"/>
            <a:r>
              <a:rPr lang="en-US" altLang="en-US"/>
              <a:t>Make the computer system convenient to use</a:t>
            </a:r>
            <a:endParaRPr lang="en-US" altLang="en-US"/>
          </a:p>
          <a:p>
            <a:pPr lvl="1"/>
            <a:r>
              <a:rPr lang="en-US" altLang="en-US"/>
              <a:t>Use the computer hardware in an efficient manner</a:t>
            </a:r>
            <a:endParaRPr lang="en-US"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endParaRPr lang="en-US" altLang="en-US" sz="3200" b="1" dirty="0">
              <a:solidFill>
                <a:srgbClr val="006699"/>
              </a:solidFill>
              <a:latin typeface="+mj-lt"/>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noChangeArrowheads="1"/>
          </p:cNvSpPr>
          <p:nvPr>
            <p:ph type="title" idx="4294967295"/>
          </p:nvPr>
        </p:nvSpPr>
        <p:spPr>
          <a:xfrm>
            <a:off x="1100138" y="227013"/>
            <a:ext cx="7399337" cy="558800"/>
          </a:xfrm>
        </p:spPr>
        <p:txBody>
          <a:bodyPr/>
          <a:lstStyle/>
          <a:p>
            <a:r>
              <a:rPr lang="en-US" altLang="en-US"/>
              <a:t>Computer-System Architecture</a:t>
            </a:r>
            <a:endParaRPr lang="en-US" altLang="en-US"/>
          </a:p>
        </p:txBody>
      </p:sp>
      <p:sp>
        <p:nvSpPr>
          <p:cNvPr id="48131" name="Content Placeholder 2"/>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endParaRPr lang="en-US" altLang="en-US" dirty="0"/>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endParaRPr lang="en-US" altLang="en-US" dirty="0"/>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endParaRPr lang="en-US" altLang="en-US" b="1" dirty="0">
              <a:solidFill>
                <a:srgbClr val="006699"/>
              </a:solidFill>
              <a:latin typeface="+mj-lt"/>
            </a:endParaRPr>
          </a:p>
          <a:p>
            <a:pPr lvl="1"/>
            <a:r>
              <a:rPr lang="en-US" altLang="en-US" dirty="0"/>
              <a:t>Advantages include:</a:t>
            </a:r>
            <a:endParaRPr lang="en-US" altLang="en-US" dirty="0"/>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endParaRPr lang="en-US" altLang="en-US" b="1" dirty="0">
              <a:solidFill>
                <a:srgbClr val="006699"/>
              </a:solidFill>
              <a:latin typeface="+mj-lt"/>
            </a:endParaRPr>
          </a:p>
          <a:p>
            <a:pPr marL="1200150" lvl="2" indent="-342900">
              <a:buFont typeface="Arial" panose="020B0604020202020204" pitchFamily="34" charset="0"/>
              <a:buAutoNum type="arabicPeriod"/>
            </a:pPr>
            <a:r>
              <a:rPr lang="en-US" altLang="en-US" b="1" dirty="0">
                <a:solidFill>
                  <a:srgbClr val="006699"/>
                </a:solidFill>
                <a:latin typeface="+mj-lt"/>
              </a:rPr>
              <a:t>Economy of scale</a:t>
            </a:r>
            <a:endParaRPr lang="en-US" altLang="en-US" b="1" dirty="0">
              <a:solidFill>
                <a:srgbClr val="006699"/>
              </a:solidFill>
              <a:latin typeface="+mj-lt"/>
            </a:endParaRP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endParaRPr lang="en-US" altLang="en-US" dirty="0"/>
          </a:p>
          <a:p>
            <a:pPr lvl="1"/>
            <a:r>
              <a:rPr lang="en-US" altLang="en-US" dirty="0"/>
              <a:t>Two types:</a:t>
            </a:r>
            <a:endParaRPr lang="en-US" altLang="en-US" dirty="0"/>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endParaRPr lang="en-US" altLang="en-US" dirty="0"/>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endParaRPr lang="en-US" altLang="en-US" dirty="0"/>
          </a:p>
          <a:p>
            <a:pPr marL="1200150" lvl="2" indent="-342900">
              <a:buFont typeface="Webdings" panose="05030102010509060703" pitchFamily="18" charset="2"/>
              <a:buNone/>
            </a:pPr>
            <a:endParaRPr lang="en-US" altLang="en-US" dirty="0">
              <a:solidFill>
                <a:srgbClr val="3366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endParaRPr lang="en-US" altLang="en-US" sz="3000"/>
          </a:p>
        </p:txBody>
      </p:sp>
      <p:pic>
        <p:nvPicPr>
          <p:cNvPr id="50179"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noChangeArrowheads="1"/>
          </p:cNvSpPr>
          <p:nvPr>
            <p:ph type="title"/>
          </p:nvPr>
        </p:nvSpPr>
        <p:spPr>
          <a:xfrm>
            <a:off x="457200" y="204788"/>
            <a:ext cx="8070850" cy="576262"/>
          </a:xfrm>
        </p:spPr>
        <p:txBody>
          <a:bodyPr/>
          <a:lstStyle/>
          <a:p>
            <a:r>
              <a:rPr lang="en-US" altLang="en-US" dirty="0"/>
              <a:t>Dual-Core Design</a:t>
            </a:r>
            <a:endParaRPr lang="en-US" altLang="en-US" dirty="0"/>
          </a:p>
        </p:txBody>
      </p:sp>
      <p:sp>
        <p:nvSpPr>
          <p:cNvPr id="52227" name="Content Placeholder 1"/>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endParaRPr lang="en-US" altLang="en-US" sz="1800" b="1" dirty="0">
              <a:solidFill>
                <a:srgbClr val="006699"/>
              </a:solidFill>
              <a:latin typeface="+mj-lt"/>
            </a:endParaRP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endParaRPr lang="en-US" altLang="en-US" sz="1800" dirty="0"/>
          </a:p>
          <a:p>
            <a:pPr lvl="1"/>
            <a:endParaRPr lang="en-US" altLang="en-US" dirty="0"/>
          </a:p>
        </p:txBody>
      </p:sp>
      <p:pic>
        <p:nvPicPr>
          <p:cNvPr id="5222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p:cNvSpPr>
            <a:spLocks noGrp="1" noChangeArrowheads="1"/>
          </p:cNvSpPr>
          <p:nvPr>
            <p:ph type="title"/>
          </p:nvPr>
        </p:nvSpPr>
        <p:spPr>
          <a:xfrm>
            <a:off x="923925" y="84138"/>
            <a:ext cx="8035925" cy="709612"/>
          </a:xfrm>
        </p:spPr>
        <p:txBody>
          <a:bodyPr/>
          <a:lstStyle/>
          <a:p>
            <a:r>
              <a:rPr lang="en-US" altLang="en-US"/>
              <a:t>Non-Uniform Memory Access System</a:t>
            </a:r>
            <a:endParaRPr lang="en-US" altLang="en-US"/>
          </a:p>
        </p:txBody>
      </p:sp>
      <p:pic>
        <p:nvPicPr>
          <p:cNvPr id="54275"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noChangeArrowheads="1"/>
          </p:cNvSpPr>
          <p:nvPr>
            <p:ph type="title" idx="4294967295"/>
          </p:nvPr>
        </p:nvSpPr>
        <p:spPr>
          <a:xfrm>
            <a:off x="457200" y="211138"/>
            <a:ext cx="8034338" cy="576262"/>
          </a:xfrm>
        </p:spPr>
        <p:txBody>
          <a:bodyPr/>
          <a:lstStyle/>
          <a:p>
            <a:r>
              <a:rPr lang="en-US" altLang="en-US"/>
              <a:t>Clustered Systems</a:t>
            </a:r>
            <a:endParaRPr lang="en-US" altLang="en-US"/>
          </a:p>
        </p:txBody>
      </p:sp>
      <p:sp>
        <p:nvSpPr>
          <p:cNvPr id="55299" name="Content Placeholder 2"/>
          <p:cNvSpPr>
            <a:spLocks noGrp="1" noChangeArrowheads="1"/>
          </p:cNvSpPr>
          <p:nvPr>
            <p:ph idx="4294967295"/>
          </p:nvPr>
        </p:nvSpPr>
        <p:spPr/>
        <p:txBody>
          <a:bodyPr/>
          <a:lstStyle/>
          <a:p>
            <a:r>
              <a:rPr lang="en-US" altLang="en-US" dirty="0"/>
              <a:t>Like multiprocessor systems, but multiple systems working together</a:t>
            </a:r>
            <a:endParaRPr lang="en-US" altLang="en-US" dirty="0"/>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endParaRPr lang="en-US" altLang="en-US" dirty="0"/>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endParaRPr lang="en-US" altLang="en-US" dirty="0"/>
          </a:p>
          <a:p>
            <a:pPr lvl="2"/>
            <a:r>
              <a:rPr lang="en-US" altLang="en-US" b="1" dirty="0">
                <a:solidFill>
                  <a:srgbClr val="006699"/>
                </a:solidFill>
                <a:latin typeface="+mj-lt"/>
              </a:rPr>
              <a:t>Asymmetric clustering </a:t>
            </a:r>
            <a:r>
              <a:rPr lang="en-US" altLang="en-US" dirty="0"/>
              <a:t>has one machine in hot-standby mode</a:t>
            </a:r>
            <a:endParaRPr lang="en-US" altLang="en-US" dirty="0"/>
          </a:p>
          <a:p>
            <a:pPr lvl="2"/>
            <a:r>
              <a:rPr lang="en-US" altLang="en-US" b="1" dirty="0">
                <a:solidFill>
                  <a:srgbClr val="006699"/>
                </a:solidFill>
                <a:latin typeface="+mj-lt"/>
              </a:rPr>
              <a:t>Symmetric clustering </a:t>
            </a:r>
            <a:r>
              <a:rPr lang="en-US" altLang="en-US" dirty="0"/>
              <a:t>has multiple nodes running applications, monitoring each other</a:t>
            </a:r>
            <a:endParaRPr lang="en-US" altLang="en-US" dirty="0"/>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endParaRPr lang="en-US" altLang="en-US" dirty="0"/>
          </a:p>
          <a:p>
            <a:pPr lvl="2"/>
            <a:r>
              <a:rPr lang="en-US" altLang="en-US" dirty="0"/>
              <a:t>Applications must be written to use </a:t>
            </a:r>
            <a:r>
              <a:rPr lang="en-US" altLang="en-US" b="1" dirty="0">
                <a:solidFill>
                  <a:srgbClr val="006699"/>
                </a:solidFill>
                <a:latin typeface="+mj-lt"/>
              </a:rPr>
              <a:t>parallelization</a:t>
            </a:r>
            <a:endParaRPr lang="en-US" altLang="en-US" b="1" dirty="0">
              <a:solidFill>
                <a:srgbClr val="006699"/>
              </a:solidFill>
              <a:latin typeface="+mj-lt"/>
            </a:endParaRP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endParaRPr lang="en-US" alt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noChangeArrowheads="1"/>
          </p:cNvSpPr>
          <p:nvPr>
            <p:ph type="title" idx="4294967295"/>
          </p:nvPr>
        </p:nvSpPr>
        <p:spPr>
          <a:xfrm>
            <a:off x="457200" y="207963"/>
            <a:ext cx="8061325" cy="576262"/>
          </a:xfrm>
        </p:spPr>
        <p:txBody>
          <a:bodyPr/>
          <a:lstStyle/>
          <a:p>
            <a:r>
              <a:rPr lang="en-US" altLang="en-US"/>
              <a:t>Clustered Systems</a:t>
            </a:r>
            <a:endParaRPr lang="en-US" altLang="en-US"/>
          </a:p>
        </p:txBody>
      </p:sp>
      <p:pic>
        <p:nvPicPr>
          <p:cNvPr id="5734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noChangeArrowheads="1"/>
          </p:cNvSpPr>
          <p:nvPr>
            <p:ph type="title"/>
          </p:nvPr>
        </p:nvSpPr>
        <p:spPr>
          <a:xfrm>
            <a:off x="457200" y="222250"/>
            <a:ext cx="8015288" cy="576263"/>
          </a:xfrm>
        </p:spPr>
        <p:txBody>
          <a:bodyPr/>
          <a:lstStyle/>
          <a:p>
            <a:r>
              <a:rPr lang="en-US" altLang="en-US"/>
              <a:t>PC Motherboard</a:t>
            </a:r>
            <a:endParaRPr lang="en-US" altLang="en-US"/>
          </a:p>
        </p:txBody>
      </p:sp>
      <p:pic>
        <p:nvPicPr>
          <p:cNvPr id="58371" name="Picture 5"/>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endParaRPr lang="en-US" altLang="en-US" sz="3200" b="1" dirty="0">
              <a:solidFill>
                <a:srgbClr val="006699"/>
              </a:solidFill>
              <a:latin typeface="+mj-lt"/>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p:cNvSpPr>
            <a:spLocks noGrp="1" noChangeArrowheads="1"/>
          </p:cNvSpPr>
          <p:nvPr>
            <p:ph type="title" idx="4294967295"/>
          </p:nvPr>
        </p:nvSpPr>
        <p:spPr>
          <a:xfrm>
            <a:off x="960668" y="171450"/>
            <a:ext cx="8016875" cy="622300"/>
          </a:xfrm>
        </p:spPr>
        <p:txBody>
          <a:bodyPr/>
          <a:lstStyle/>
          <a:p>
            <a:r>
              <a:rPr lang="en-US" altLang="en-US" sz="3000" dirty="0"/>
              <a:t>Computing Environments</a:t>
            </a:r>
            <a:endParaRPr lang="en-US" altLang="en-US" sz="3000" dirty="0"/>
          </a:p>
        </p:txBody>
      </p:sp>
      <p:sp>
        <p:nvSpPr>
          <p:cNvPr id="100355" name="Content Placeholder 2"/>
          <p:cNvSpPr>
            <a:spLocks noGrp="1" noChangeArrowheads="1"/>
          </p:cNvSpPr>
          <p:nvPr>
            <p:ph idx="4294967295"/>
          </p:nvPr>
        </p:nvSpPr>
        <p:spPr>
          <a:xfrm>
            <a:off x="819151" y="1296988"/>
            <a:ext cx="6506936" cy="4145869"/>
          </a:xfrm>
        </p:spPr>
        <p:txBody>
          <a:bodyPr/>
          <a:lstStyle/>
          <a:p>
            <a:r>
              <a:rPr lang="en-US" altLang="en-US" dirty="0"/>
              <a:t>Traditional</a:t>
            </a:r>
            <a:endParaRPr lang="en-US" altLang="en-US" dirty="0"/>
          </a:p>
          <a:p>
            <a:r>
              <a:rPr lang="en-US" altLang="en-US" dirty="0"/>
              <a:t>Mobile</a:t>
            </a:r>
            <a:endParaRPr lang="en-US" altLang="en-US" dirty="0"/>
          </a:p>
          <a:p>
            <a:r>
              <a:rPr lang="en-US" altLang="en-US" dirty="0"/>
              <a:t>Client Server</a:t>
            </a:r>
            <a:endParaRPr lang="en-US" altLang="en-US" dirty="0"/>
          </a:p>
          <a:p>
            <a:r>
              <a:rPr lang="en-US" altLang="en-US" dirty="0"/>
              <a:t>Peer-to-Peer</a:t>
            </a:r>
            <a:endParaRPr lang="en-US" altLang="en-US" dirty="0"/>
          </a:p>
          <a:p>
            <a:r>
              <a:rPr lang="en-US" altLang="en-US" dirty="0"/>
              <a:t>Cloud computing</a:t>
            </a:r>
            <a:endParaRPr lang="en-US" altLang="en-US" dirty="0"/>
          </a:p>
          <a:p>
            <a:r>
              <a:rPr lang="en-US" altLang="en-US" dirty="0"/>
              <a:t>Real-time Embedded</a:t>
            </a:r>
            <a:endParaRPr lang="en-US" altLang="en-US" dirty="0"/>
          </a:p>
          <a:p>
            <a:endParaRPr lang="en-US"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endParaRPr lang="en-US" altLang="en-US"/>
          </a:p>
        </p:txBody>
      </p:sp>
      <p:sp>
        <p:nvSpPr>
          <p:cNvPr id="11267" name="Rectangle 3"/>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endParaRPr lang="en-US" altLang="en-US"/>
          </a:p>
          <a:p>
            <a:pPr lvl="1"/>
            <a:r>
              <a:rPr lang="en-US" altLang="en-US"/>
              <a:t>Hardware – provides basic computing resources</a:t>
            </a:r>
            <a:endParaRPr lang="en-US" altLang="en-US"/>
          </a:p>
          <a:p>
            <a:pPr lvl="2"/>
            <a:r>
              <a:rPr lang="en-US" altLang="en-US"/>
              <a:t>CPU, memory, I/O devices</a:t>
            </a:r>
            <a:endParaRPr lang="en-US" altLang="en-US"/>
          </a:p>
          <a:p>
            <a:pPr lvl="1"/>
            <a:r>
              <a:rPr lang="en-US" altLang="en-US"/>
              <a:t>Operating system</a:t>
            </a:r>
            <a:endParaRPr lang="en-US" altLang="en-US"/>
          </a:p>
          <a:p>
            <a:pPr lvl="2"/>
            <a:r>
              <a:rPr lang="en-US" altLang="en-US"/>
              <a:t>Controls and coordinates use of hardware among various applications and users</a:t>
            </a:r>
            <a:endParaRPr lang="en-US" altLang="en-US"/>
          </a:p>
          <a:p>
            <a:pPr lvl="1"/>
            <a:r>
              <a:rPr lang="en-US" altLang="en-US"/>
              <a:t>Application programs – define the ways in which the system resources are used to solve the computing problems of the users</a:t>
            </a:r>
            <a:endParaRPr lang="en-US" altLang="en-US"/>
          </a:p>
          <a:p>
            <a:pPr lvl="2"/>
            <a:r>
              <a:rPr lang="en-US" altLang="en-US"/>
              <a:t>Word processors, compilers, web browsers, database systems, video games</a:t>
            </a:r>
            <a:endParaRPr lang="en-US" altLang="en-US"/>
          </a:p>
          <a:p>
            <a:pPr lvl="1"/>
            <a:r>
              <a:rPr lang="en-US" altLang="en-US"/>
              <a:t>Users</a:t>
            </a:r>
            <a:endParaRPr lang="en-US" altLang="en-US"/>
          </a:p>
          <a:p>
            <a:pPr lvl="2"/>
            <a:r>
              <a:rPr lang="en-US" altLang="en-US"/>
              <a:t>People, machines, other computers</a:t>
            </a:r>
            <a:endParaRPr lang="en-US" alt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p:cNvSpPr>
            <a:spLocks noGrp="1" noChangeArrowheads="1"/>
          </p:cNvSpPr>
          <p:nvPr>
            <p:ph type="title" idx="4294967295"/>
          </p:nvPr>
        </p:nvSpPr>
        <p:spPr>
          <a:xfrm>
            <a:off x="960668" y="171450"/>
            <a:ext cx="8016875" cy="622300"/>
          </a:xfrm>
        </p:spPr>
        <p:txBody>
          <a:bodyPr/>
          <a:lstStyle/>
          <a:p>
            <a:r>
              <a:rPr lang="en-US" altLang="en-US" sz="3000" dirty="0"/>
              <a:t>Traditional</a:t>
            </a:r>
            <a:endParaRPr lang="en-US" altLang="en-US" sz="3000" dirty="0"/>
          </a:p>
        </p:txBody>
      </p:sp>
      <p:sp>
        <p:nvSpPr>
          <p:cNvPr id="100355" name="Content Placeholder 2"/>
          <p:cNvSpPr>
            <a:spLocks noGrp="1" noChangeArrowheads="1"/>
          </p:cNvSpPr>
          <p:nvPr>
            <p:ph idx="4294967295"/>
          </p:nvPr>
        </p:nvSpPr>
        <p:spPr>
          <a:xfrm>
            <a:off x="819151" y="1296988"/>
            <a:ext cx="6506936" cy="4145869"/>
          </a:xfrm>
        </p:spPr>
        <p:txBody>
          <a:bodyPr/>
          <a:lstStyle/>
          <a:p>
            <a:r>
              <a:rPr lang="en-US" altLang="en-US" dirty="0"/>
              <a:t>Stand-alone general-purpose machines</a:t>
            </a:r>
            <a:endParaRPr lang="en-US" altLang="en-US" dirty="0"/>
          </a:p>
          <a:p>
            <a:r>
              <a:rPr lang="en-US" altLang="en-US" dirty="0"/>
              <a:t>But blurred as most systems interconnect with others (i.e., the Internet)</a:t>
            </a:r>
            <a:endParaRPr lang="en-US" altLang="en-US" dirty="0"/>
          </a:p>
          <a:p>
            <a:r>
              <a:rPr lang="en-US" altLang="en-US" b="1" dirty="0">
                <a:solidFill>
                  <a:srgbClr val="006699"/>
                </a:solidFill>
                <a:latin typeface="+mj-lt"/>
              </a:rPr>
              <a:t>Portals</a:t>
            </a:r>
            <a:r>
              <a:rPr lang="en-US" altLang="en-US" dirty="0"/>
              <a:t> provide web access to internal systems</a:t>
            </a:r>
            <a:endParaRPr lang="en-US" altLang="en-US" dirty="0"/>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endParaRPr lang="en-US" altLang="en-US" dirty="0"/>
          </a:p>
          <a:p>
            <a:r>
              <a:rPr lang="en-US" altLang="en-US" dirty="0"/>
              <a:t>Mobile computers interconnect via </a:t>
            </a:r>
            <a:r>
              <a:rPr lang="en-US" altLang="en-US" b="1" dirty="0">
                <a:solidFill>
                  <a:srgbClr val="006699"/>
                </a:solidFill>
                <a:latin typeface="+mj-lt"/>
              </a:rPr>
              <a:t>wireless networks</a:t>
            </a:r>
            <a:endParaRPr lang="en-US" altLang="en-US" b="1" dirty="0">
              <a:solidFill>
                <a:srgbClr val="006699"/>
              </a:solidFill>
              <a:latin typeface="+mj-lt"/>
            </a:endParaRP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endParaRPr lang="en-US" alt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p:cNvSpPr>
            <a:spLocks noGrp="1" noChangeArrowheads="1"/>
          </p:cNvSpPr>
          <p:nvPr>
            <p:ph type="title" idx="4294967295"/>
          </p:nvPr>
        </p:nvSpPr>
        <p:spPr>
          <a:xfrm>
            <a:off x="476250" y="217488"/>
            <a:ext cx="8537575" cy="576262"/>
          </a:xfrm>
        </p:spPr>
        <p:txBody>
          <a:bodyPr/>
          <a:lstStyle/>
          <a:p>
            <a:r>
              <a:rPr lang="en-US" altLang="en-US" dirty="0"/>
              <a:t>Mobile</a:t>
            </a:r>
            <a:endParaRPr lang="en-US" altLang="en-US" dirty="0"/>
          </a:p>
        </p:txBody>
      </p:sp>
      <p:sp>
        <p:nvSpPr>
          <p:cNvPr id="101379" name="Content Placeholder 2"/>
          <p:cNvSpPr>
            <a:spLocks noGrp="1" noChangeArrowheads="1"/>
          </p:cNvSpPr>
          <p:nvPr>
            <p:ph idx="4294967295"/>
          </p:nvPr>
        </p:nvSpPr>
        <p:spPr>
          <a:xfrm>
            <a:off x="811213" y="1209674"/>
            <a:ext cx="7026501" cy="4178756"/>
          </a:xfrm>
        </p:spPr>
        <p:txBody>
          <a:bodyPr/>
          <a:lstStyle/>
          <a:p>
            <a:r>
              <a:rPr lang="en-US" altLang="en-US" dirty="0"/>
              <a:t>Handheld smartphones, tablets, etc.</a:t>
            </a:r>
            <a:endParaRPr lang="en-US" altLang="en-US" dirty="0"/>
          </a:p>
          <a:p>
            <a:r>
              <a:rPr lang="en-US" altLang="en-US" dirty="0"/>
              <a:t>What is the functional difference between them and a “traditional” laptop?</a:t>
            </a:r>
            <a:endParaRPr lang="en-US" altLang="en-US" dirty="0"/>
          </a:p>
          <a:p>
            <a:r>
              <a:rPr lang="en-US" altLang="en-US" dirty="0"/>
              <a:t>Extra feature – more OS features (GPS, gyroscope)</a:t>
            </a:r>
            <a:endParaRPr lang="en-US" altLang="en-US" dirty="0"/>
          </a:p>
          <a:p>
            <a:r>
              <a:rPr lang="en-US" altLang="en-US" dirty="0"/>
              <a:t>Allows new types of apps like </a:t>
            </a:r>
            <a:r>
              <a:rPr lang="en-US" altLang="en-US" b="1" i="1" dirty="0"/>
              <a:t>augmented reality</a:t>
            </a:r>
            <a:endParaRPr lang="en-US" altLang="en-US" b="1" i="1" dirty="0"/>
          </a:p>
          <a:p>
            <a:r>
              <a:rPr lang="en-US" altLang="en-US" dirty="0"/>
              <a:t>Use IEEE 802.11 wireless, or cellular data networks for connectivity</a:t>
            </a:r>
            <a:endParaRPr lang="en-US" altLang="en-US" dirty="0"/>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endParaRPr lang="en-US" altLang="en-US" b="1" dirty="0">
              <a:solidFill>
                <a:srgbClr val="006699"/>
              </a:solidFill>
              <a:latin typeface="+mj-lt"/>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endParaRPr lang="en-US" altLang="en-US" sz="2800" dirty="0"/>
          </a:p>
        </p:txBody>
      </p:sp>
      <p:sp>
        <p:nvSpPr>
          <p:cNvPr id="102403" name="Rectangle 4"/>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itchFamily="2"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lnSpc>
                <a:spcPct val="90000"/>
              </a:lnSpc>
              <a:buSzPct val="90000"/>
            </a:pPr>
            <a:r>
              <a:rPr lang="en-US" altLang="en-US" dirty="0"/>
              <a:t>Client-Server Computing</a:t>
            </a:r>
            <a:endParaRPr lang="en-US" altLang="en-US" dirty="0"/>
          </a:p>
          <a:p>
            <a:pPr lvl="1">
              <a:lnSpc>
                <a:spcPct val="90000"/>
              </a:lnSpc>
              <a:buSzPct val="80000"/>
            </a:pPr>
            <a:r>
              <a:rPr lang="en-US" altLang="en-US" dirty="0"/>
              <a:t>Dumb terminals supplanted by smart PCs</a:t>
            </a:r>
            <a:endParaRPr lang="en-US" altLang="en-US" dirty="0"/>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endParaRPr lang="en-US" altLang="en-US" b="1" dirty="0">
              <a:solidFill>
                <a:srgbClr val="006699"/>
              </a:solidFill>
              <a:latin typeface="+mj-lt"/>
            </a:endParaRP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endParaRPr lang="en-US" altLang="en-US" dirty="0"/>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endParaRPr lang="en-US" altLang="en-US" dirty="0"/>
          </a:p>
        </p:txBody>
      </p:sp>
      <p:pic>
        <p:nvPicPr>
          <p:cNvPr id="102404" name="Picture 1" descr="1_18.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endParaRPr lang="en-US" altLang="en-US" sz="2800" dirty="0"/>
          </a:p>
        </p:txBody>
      </p:sp>
      <p:sp>
        <p:nvSpPr>
          <p:cNvPr id="104451" name="Rectangle 3"/>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endParaRPr lang="en-US" altLang="en-US" dirty="0"/>
          </a:p>
          <a:p>
            <a:r>
              <a:rPr lang="en-US" altLang="en-US" dirty="0"/>
              <a:t>P2P does not distinguish clients and servers</a:t>
            </a:r>
            <a:endParaRPr lang="en-US" altLang="en-US" dirty="0"/>
          </a:p>
          <a:p>
            <a:pPr lvl="1"/>
            <a:r>
              <a:rPr lang="en-US" altLang="en-US" dirty="0"/>
              <a:t>Instead all nodes are considered peers</a:t>
            </a:r>
            <a:endParaRPr lang="en-US" altLang="en-US" dirty="0"/>
          </a:p>
          <a:p>
            <a:pPr lvl="1"/>
            <a:r>
              <a:rPr lang="en-US" altLang="en-US" dirty="0"/>
              <a:t>May each act as client, server or both</a:t>
            </a:r>
            <a:endParaRPr lang="en-US" altLang="en-US" dirty="0"/>
          </a:p>
          <a:p>
            <a:pPr lvl="1"/>
            <a:r>
              <a:rPr lang="en-US" altLang="en-US" dirty="0"/>
              <a:t>Node must join P2P network</a:t>
            </a:r>
            <a:endParaRPr lang="en-US" altLang="en-US" dirty="0"/>
          </a:p>
          <a:p>
            <a:pPr lvl="2"/>
            <a:r>
              <a:rPr lang="en-US" altLang="en-US" dirty="0"/>
              <a:t>Registers its service with central lookup service on network, or</a:t>
            </a:r>
            <a:endParaRPr lang="en-US" altLang="en-US" dirty="0"/>
          </a:p>
          <a:p>
            <a:pPr lvl="2"/>
            <a:r>
              <a:rPr lang="en-US" altLang="en-US" dirty="0"/>
              <a:t>Broadcast request for service and respond to requests for service via </a:t>
            </a:r>
            <a:r>
              <a:rPr lang="en-US" altLang="en-US" b="1" i="1" dirty="0"/>
              <a:t>discovery protocol</a:t>
            </a:r>
            <a:endParaRPr lang="en-US" altLang="en-US" b="1" i="1" dirty="0"/>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endParaRPr lang="en-US" altLang="en-US" dirty="0"/>
          </a:p>
        </p:txBody>
      </p:sp>
      <p:pic>
        <p:nvPicPr>
          <p:cNvPr id="104452" name="Picture 1" descr="1_19.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endParaRPr lang="en-US" altLang="en-US" sz="2800" dirty="0"/>
          </a:p>
        </p:txBody>
      </p:sp>
      <p:sp>
        <p:nvSpPr>
          <p:cNvPr id="106499" name="Rectangle 3"/>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endParaRPr lang="en-US" altLang="en-US" dirty="0"/>
          </a:p>
          <a:p>
            <a:r>
              <a:rPr lang="en-US" altLang="en-US" dirty="0"/>
              <a:t>Logical extension of virtualization because it uses virtualization as the base for it functionality.</a:t>
            </a:r>
            <a:endParaRPr lang="en-US" altLang="en-US" dirty="0"/>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endParaRPr lang="en-US" alt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endParaRPr lang="en-US" altLang="en-US" sz="2800" dirty="0"/>
          </a:p>
        </p:txBody>
      </p:sp>
      <p:sp>
        <p:nvSpPr>
          <p:cNvPr id="106499" name="Rectangle 3"/>
          <p:cNvSpPr>
            <a:spLocks noGrp="1" noChangeArrowheads="1"/>
          </p:cNvSpPr>
          <p:nvPr>
            <p:ph type="body" idx="4294967295"/>
          </p:nvPr>
        </p:nvSpPr>
        <p:spPr>
          <a:xfrm>
            <a:off x="806450" y="1060450"/>
            <a:ext cx="7712075" cy="5103813"/>
          </a:xfrm>
        </p:spPr>
        <p:txBody>
          <a:bodyPr/>
          <a:lstStyle/>
          <a:p>
            <a:r>
              <a:rPr lang="en-US" altLang="en-US" dirty="0"/>
              <a:t>Many types</a:t>
            </a:r>
            <a:endParaRPr lang="en-US" altLang="en-US" dirty="0"/>
          </a:p>
          <a:p>
            <a:pPr lvl="1"/>
            <a:r>
              <a:rPr lang="en-US" altLang="en-US" b="1" kern="1200" dirty="0">
                <a:solidFill>
                  <a:srgbClr val="006699"/>
                </a:solidFill>
                <a:latin typeface="+mj-lt"/>
                <a:cs typeface="+mn-cs"/>
              </a:rPr>
              <a:t>Public cloud </a:t>
            </a:r>
            <a:r>
              <a:rPr lang="en-US" altLang="en-US" dirty="0"/>
              <a:t>– available via Internet to anyone willing to pay</a:t>
            </a:r>
            <a:endParaRPr lang="en-US" altLang="en-US" dirty="0"/>
          </a:p>
          <a:p>
            <a:pPr lvl="1"/>
            <a:r>
              <a:rPr lang="en-US" altLang="en-US" b="1" kern="1200" dirty="0">
                <a:solidFill>
                  <a:srgbClr val="006699"/>
                </a:solidFill>
                <a:latin typeface="+mj-lt"/>
                <a:cs typeface="+mn-cs"/>
              </a:rPr>
              <a:t>Private cloud </a:t>
            </a:r>
            <a:r>
              <a:rPr lang="en-US" altLang="en-US" dirty="0"/>
              <a:t>– run by a company for the company’s own use</a:t>
            </a:r>
            <a:endParaRPr lang="en-US" altLang="en-US" dirty="0"/>
          </a:p>
          <a:p>
            <a:pPr lvl="1"/>
            <a:r>
              <a:rPr lang="en-US" altLang="en-US" b="1" kern="1200" dirty="0">
                <a:solidFill>
                  <a:srgbClr val="006699"/>
                </a:solidFill>
                <a:latin typeface="+mj-lt"/>
                <a:cs typeface="+mn-cs"/>
              </a:rPr>
              <a:t>Hybrid cloud </a:t>
            </a:r>
            <a:r>
              <a:rPr lang="en-US" altLang="en-US" dirty="0"/>
              <a:t>– includes both public and private cloud components</a:t>
            </a:r>
            <a:endParaRPr lang="en-US" altLang="en-US" dirty="0"/>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endParaRPr lang="en-US" altLang="en-US" dirty="0"/>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endParaRPr lang="en-US" altLang="en-US" dirty="0"/>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endParaRPr lang="en-US" alt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endParaRPr lang="en-US" altLang="en-US" dirty="0"/>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endParaRPr lang="en-US" altLang="en-US" dirty="0"/>
          </a:p>
        </p:txBody>
      </p:sp>
      <p:pic>
        <p:nvPicPr>
          <p:cNvPr id="108547" name="Picture 1" descr="1_21.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5pPr>
            <a:lvl6pPr marL="457200" algn="ctr" rtl="0" fontAlgn="base">
              <a:spcBef>
                <a:spcPct val="0"/>
              </a:spcBef>
              <a:spcAft>
                <a:spcPct val="0"/>
              </a:spcAft>
              <a:defRPr sz="3200" b="1">
                <a:solidFill>
                  <a:srgbClr val="006699"/>
                </a:solidFill>
                <a:latin typeface="Arial" panose="020B0604020202020204" pitchFamily="34" charset="0"/>
              </a:defRPr>
            </a:lvl6pPr>
            <a:lvl7pPr marL="914400" algn="ctr" rtl="0" fontAlgn="base">
              <a:spcBef>
                <a:spcPct val="0"/>
              </a:spcBef>
              <a:spcAft>
                <a:spcPct val="0"/>
              </a:spcAft>
              <a:defRPr sz="3200" b="1">
                <a:solidFill>
                  <a:srgbClr val="006699"/>
                </a:solidFill>
                <a:latin typeface="Arial" panose="020B0604020202020204" pitchFamily="34" charset="0"/>
              </a:defRPr>
            </a:lvl7pPr>
            <a:lvl8pPr marL="1371600" algn="ctr" rtl="0" fontAlgn="base">
              <a:spcBef>
                <a:spcPct val="0"/>
              </a:spcBef>
              <a:spcAft>
                <a:spcPct val="0"/>
              </a:spcAft>
              <a:defRPr sz="3200" b="1">
                <a:solidFill>
                  <a:srgbClr val="006699"/>
                </a:solidFill>
                <a:latin typeface="Arial" panose="020B0604020202020204" pitchFamily="34" charset="0"/>
              </a:defRPr>
            </a:lvl8pPr>
            <a:lvl9pPr marL="1828800" algn="ctr" rtl="0" fontAlgn="base">
              <a:spcBef>
                <a:spcPct val="0"/>
              </a:spcBef>
              <a:spcAft>
                <a:spcPct val="0"/>
              </a:spcAft>
              <a:defRPr sz="3200" b="1">
                <a:solidFill>
                  <a:srgbClr val="006699"/>
                </a:solidFill>
                <a:latin typeface="Arial" panose="020B0604020202020204" pitchFamily="34" charset="0"/>
              </a:defRPr>
            </a:lvl9pPr>
          </a:lstStyle>
          <a:p>
            <a:pPr eaLnBrk="1" hangingPunct="1">
              <a:defRPr/>
            </a:pPr>
            <a:r>
              <a:rPr lang="en-US" altLang="en-US" sz="2800" kern="0" dirty="0"/>
              <a:t>Cloud Computing (cont.)</a:t>
            </a:r>
            <a:endParaRPr lang="en-US" altLang="en-US" sz="2800" kern="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p:cNvSpPr>
            <a:spLocks noGrp="1" noChangeArrowheads="1"/>
          </p:cNvSpPr>
          <p:nvPr>
            <p:ph type="title" idx="4294967295"/>
          </p:nvPr>
        </p:nvSpPr>
        <p:spPr>
          <a:xfrm>
            <a:off x="1058863" y="73025"/>
            <a:ext cx="8229600" cy="711200"/>
          </a:xfrm>
        </p:spPr>
        <p:txBody>
          <a:bodyPr/>
          <a:lstStyle/>
          <a:p>
            <a:r>
              <a:rPr lang="en-US" altLang="en-US" sz="2800" dirty="0"/>
              <a:t>Real-Time Embedded Systems</a:t>
            </a:r>
            <a:endParaRPr lang="en-US" altLang="en-US" sz="2800" dirty="0"/>
          </a:p>
        </p:txBody>
      </p:sp>
      <p:sp>
        <p:nvSpPr>
          <p:cNvPr id="110595" name="Content Placeholder 2"/>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endParaRPr lang="en-US" altLang="en-US" dirty="0"/>
          </a:p>
          <a:p>
            <a:pPr lvl="1"/>
            <a:r>
              <a:rPr lang="en-US" altLang="en-US" dirty="0"/>
              <a:t>Vary considerable, special purpose, limited purpose OS,  </a:t>
            </a:r>
            <a:r>
              <a:rPr lang="en-US" altLang="en-US" b="1" kern="1200" dirty="0">
                <a:solidFill>
                  <a:srgbClr val="006699"/>
                </a:solidFill>
                <a:latin typeface="+mj-lt"/>
                <a:cs typeface="+mn-cs"/>
              </a:rPr>
              <a:t>real-time OS</a:t>
            </a:r>
            <a:endParaRPr lang="en-US" altLang="en-US" b="1" kern="1200" dirty="0">
              <a:solidFill>
                <a:srgbClr val="006699"/>
              </a:solidFill>
              <a:latin typeface="+mj-lt"/>
              <a:cs typeface="+mn-cs"/>
            </a:endParaRPr>
          </a:p>
          <a:p>
            <a:pPr lvl="1"/>
            <a:r>
              <a:rPr lang="en-US" altLang="en-US" dirty="0"/>
              <a:t>Use expanding</a:t>
            </a:r>
            <a:endParaRPr lang="en-US" altLang="en-US" dirty="0"/>
          </a:p>
          <a:p>
            <a:r>
              <a:rPr lang="en-US" altLang="en-US" dirty="0"/>
              <a:t>Many other special computing environments as well</a:t>
            </a:r>
            <a:endParaRPr lang="en-US" altLang="en-US" dirty="0"/>
          </a:p>
          <a:p>
            <a:pPr lvl="1"/>
            <a:r>
              <a:rPr lang="en-US" altLang="en-US" dirty="0"/>
              <a:t>Some have OSes, some perform tasks without an OS</a:t>
            </a:r>
            <a:endParaRPr lang="en-US" altLang="en-US" dirty="0"/>
          </a:p>
          <a:p>
            <a:r>
              <a:rPr lang="en-US" altLang="en-US" dirty="0"/>
              <a:t>Real-time OS has well-defined fixed time constraints</a:t>
            </a:r>
            <a:endParaRPr lang="en-US" altLang="en-US" dirty="0"/>
          </a:p>
          <a:p>
            <a:pPr lvl="1"/>
            <a:r>
              <a:rPr lang="en-US" altLang="en-US" dirty="0"/>
              <a:t>Processing </a:t>
            </a:r>
            <a:r>
              <a:rPr lang="en-US" altLang="en-US" b="1" i="1" dirty="0"/>
              <a:t>must</a:t>
            </a:r>
            <a:r>
              <a:rPr lang="en-US" altLang="en-US" dirty="0"/>
              <a:t> be done within constraint</a:t>
            </a:r>
            <a:endParaRPr lang="en-US" altLang="en-US" dirty="0"/>
          </a:p>
          <a:p>
            <a:pPr lvl="1"/>
            <a:r>
              <a:rPr lang="en-US" altLang="en-US" dirty="0"/>
              <a:t>Correct operation only if constraints met</a:t>
            </a:r>
            <a:endParaRPr lang="en-US" altLang="en-US" dirty="0"/>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endParaRPr lang="en-US" altLang="en-US" sz="2800"/>
          </a:p>
        </p:txBody>
      </p:sp>
      <p:sp>
        <p:nvSpPr>
          <p:cNvPr id="111619" name="Content Placeholder 2"/>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endParaRPr lang="en-US" altLang="en-US" b="1" kern="1200" dirty="0">
              <a:solidFill>
                <a:srgbClr val="006699"/>
              </a:solidFill>
              <a:latin typeface="+mj-lt"/>
              <a:cs typeface="+mn-cs"/>
            </a:endParaRP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endParaRPr lang="en-US" altLang="ja-JP" dirty="0"/>
          </a:p>
          <a:p>
            <a:pPr lvl="1"/>
            <a:r>
              <a:rPr lang="en-US" altLang="en-US" sz="1600" dirty="0"/>
              <a:t>Free software and open-source software are two different ideas championed by different groups of people</a:t>
            </a:r>
            <a:endParaRPr lang="en-US" altLang="en-US" sz="1600" dirty="0"/>
          </a:p>
          <a:p>
            <a:pPr lvl="2"/>
            <a:r>
              <a:rPr lang="en-US" altLang="en-US" sz="1600" b="1" dirty="0">
                <a:solidFill>
                  <a:srgbClr val="663300"/>
                </a:solidFill>
              </a:rPr>
              <a:t>https://www.gnu.org/philosophy/open-source-misses-the-point.en.html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endParaRPr lang="en-US" altLang="en-US" dirty="0">
              <a:solidFill>
                <a:srgbClr val="000000"/>
              </a:solidFill>
            </a:endParaRP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endParaRPr lang="en-US" altLang="en-US" dirty="0"/>
          </a:p>
          <a:p>
            <a:pPr lvl="1"/>
            <a:r>
              <a:rPr lang="en-US" altLang="en-US" dirty="0">
                <a:solidFill>
                  <a:srgbClr val="000000"/>
                </a:solidFill>
              </a:rPr>
              <a:t>Use to run guest operating systems for exploration</a:t>
            </a:r>
            <a:endParaRPr lang="en-US" altLang="en-US" dirty="0">
              <a:solidFill>
                <a:srgbClr val="000000"/>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endParaRPr lang="en-US" altLang="en-US"/>
          </a:p>
        </p:txBody>
      </p:sp>
      <p:sp>
        <p:nvSpPr>
          <p:cNvPr id="113667" name="Rectangle 1"/>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itchFamily="2"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endParaRPr kumimoji="0" lang="en-US" altLang="en-US" sz="1200" dirty="0">
              <a:latin typeface="Verdana" panose="020B0604030504040204" pitchFamily="34" charset="0"/>
            </a:endParaRP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endParaRPr kumimoji="0" lang="en-US" altLang="en-US" sz="1200" dirty="0">
              <a:latin typeface="Verdana" panose="020B0604030504040204" pitchFamily="34" charset="0"/>
            </a:endParaRP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hundreds of operating systems without dedicated hardware.</a:t>
            </a:r>
            <a:endParaRPr kumimoji="0" lang="en-US" altLang="en-US" sz="1200" dirty="0">
              <a:latin typeface="Verdana" panose="020B0604030504040204" pitchFamily="34" charset="0"/>
            </a:endParaRP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how much interest, time, and disk space a student has.</a:t>
            </a:r>
            <a:endParaRPr kumimoji="0" lang="en-US" altLang="en-US" sz="1200" dirty="0">
              <a:latin typeface="Verdana" panose="020B060403050404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endParaRPr lang="en-US" altLang="en-US" sz="2800"/>
          </a:p>
        </p:txBody>
      </p:sp>
      <p:pic>
        <p:nvPicPr>
          <p:cNvPr id="13315"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endParaRPr lang="en-US" altLang="en-US" dirty="0">
              <a:effectLst>
                <a:outerShdw blurRad="38100" dist="38100" dir="2700000" algn="tl">
                  <a:srgbClr val="C0C0C0"/>
                </a:outerShdw>
              </a:effectLst>
            </a:endParaRP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itchFamily="2" charset="0"/>
                <a:ea typeface="MS PGothic" panose="020B0600070205080204" pitchFamily="34" charset="-128"/>
              </a:defRPr>
            </a:lvl1pPr>
            <a:lvl2pPr marL="742950" indent="-285750">
              <a:defRPr sz="1600">
                <a:solidFill>
                  <a:schemeClr val="tx1"/>
                </a:solidFill>
                <a:latin typeface="Helvetica" pitchFamily="2" charset="0"/>
                <a:ea typeface="MS PGothic" panose="020B0600070205080204" pitchFamily="34" charset="-128"/>
              </a:defRPr>
            </a:lvl2pPr>
            <a:lvl3pPr marL="1143000" indent="-228600">
              <a:defRPr sz="1600">
                <a:solidFill>
                  <a:schemeClr val="tx1"/>
                </a:solidFill>
                <a:latin typeface="Helvetica" pitchFamily="2" charset="0"/>
                <a:ea typeface="MS PGothic" panose="020B0600070205080204" pitchFamily="34" charset="-128"/>
              </a:defRPr>
            </a:lvl3pPr>
            <a:lvl4pPr marL="1600200" indent="-228600">
              <a:defRPr sz="1600">
                <a:solidFill>
                  <a:schemeClr val="tx1"/>
                </a:solidFill>
                <a:latin typeface="Helvetica" pitchFamily="2" charset="0"/>
                <a:ea typeface="MS PGothic" panose="020B0600070205080204" pitchFamily="34" charset="-128"/>
              </a:defRPr>
            </a:lvl4pPr>
            <a:lvl5pPr marL="2057400" indent="-228600">
              <a:defRPr sz="1600">
                <a:solidFill>
                  <a:schemeClr val="tx1"/>
                </a:solidFill>
                <a:latin typeface="Helvetica" pitchFamily="2"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9pPr>
          </a:lstStyle>
          <a:p>
            <a:pPr>
              <a:spcBef>
                <a:spcPct val="35000"/>
              </a:spcBef>
              <a:buClr>
                <a:schemeClr val="tx2"/>
              </a:buClr>
              <a:buSzPct val="90000"/>
            </a:pPr>
            <a:endParaRPr kumimoji="1" lang="en-US" altLang="en-US" sz="180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p:cNvSpPr>
            <a:spLocks noGrp="1" noChangeArrowheads="1"/>
          </p:cNvSpPr>
          <p:nvPr>
            <p:ph type="title"/>
          </p:nvPr>
        </p:nvSpPr>
        <p:spPr>
          <a:xfrm>
            <a:off x="457200" y="220663"/>
            <a:ext cx="8229600" cy="576262"/>
          </a:xfrm>
        </p:spPr>
        <p:txBody>
          <a:bodyPr/>
          <a:lstStyle/>
          <a:p>
            <a:r>
              <a:rPr lang="en-US" altLang="en-US"/>
              <a:t>Kernel Data Structures</a:t>
            </a:r>
            <a:endParaRPr lang="en-US" altLang="en-US"/>
          </a:p>
        </p:txBody>
      </p:sp>
      <p:sp>
        <p:nvSpPr>
          <p:cNvPr id="3" name="Content Placeholder 2"/>
          <p:cNvSpPr>
            <a:spLocks noGrp="1"/>
          </p:cNvSpPr>
          <p:nvPr>
            <p:ph idx="1"/>
          </p:nvPr>
        </p:nvSpPr>
        <p:spPr/>
        <p:txBody>
          <a:bodyPr/>
          <a:lstStyle/>
          <a:p>
            <a:pPr>
              <a:defRPr/>
            </a:pPr>
            <a:r>
              <a:rPr lang="en-US" dirty="0">
                <a:ea typeface="MS PGothic" panose="020B0600070205080204" pitchFamily="34" charset="-128"/>
              </a:rPr>
              <a:t>Many similar to standard programming data structures</a:t>
            </a:r>
            <a:endParaRPr lang="en-US" dirty="0">
              <a:ea typeface="MS PGothic" panose="020B0600070205080204" pitchFamily="34" charset="-128"/>
            </a:endParaRPr>
          </a:p>
          <a:p>
            <a:pPr>
              <a:defRPr/>
            </a:pPr>
            <a:r>
              <a:rPr lang="en-US" b="1" i="1" dirty="0">
                <a:ea typeface="MS PGothic" panose="020B0600070205080204" pitchFamily="34" charset="-128"/>
              </a:rPr>
              <a:t>Singly linked list</a:t>
            </a:r>
            <a:endParaRPr lang="en-US" b="1" i="1"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defRPr/>
            </a:pPr>
            <a:r>
              <a:rPr lang="en-US" b="1" i="1" dirty="0">
                <a:ea typeface="MS PGothic" panose="020B0600070205080204" pitchFamily="34" charset="-128"/>
              </a:rPr>
              <a:t>Doubly linked list</a:t>
            </a:r>
            <a:endParaRPr lang="en-US" b="1" i="1"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defRPr/>
            </a:pPr>
            <a:r>
              <a:rPr lang="en-US" b="1" i="1" dirty="0">
                <a:ea typeface="MS PGothic" panose="020B0600070205080204" pitchFamily="34" charset="-128"/>
              </a:rPr>
              <a:t>Circular linked list</a:t>
            </a:r>
            <a:endParaRPr lang="en-US" b="1" i="1"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marL="0" indent="0">
              <a:buFont typeface="Monotype Sorts" charset="0"/>
              <a:buNone/>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p:txBody>
      </p:sp>
      <p:pic>
        <p:nvPicPr>
          <p:cNvPr id="97284" name="Picture 3" descr="1_13.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p:cNvSpPr>
            <a:spLocks noGrp="1" noChangeArrowheads="1"/>
          </p:cNvSpPr>
          <p:nvPr>
            <p:ph type="title"/>
          </p:nvPr>
        </p:nvSpPr>
        <p:spPr>
          <a:xfrm>
            <a:off x="457200" y="217488"/>
            <a:ext cx="8229600" cy="576262"/>
          </a:xfrm>
        </p:spPr>
        <p:txBody>
          <a:bodyPr/>
          <a:lstStyle/>
          <a:p>
            <a:r>
              <a:rPr lang="en-US" altLang="en-US"/>
              <a:t>Kernel Data Structures</a:t>
            </a:r>
            <a:endParaRPr lang="en-US" altLang="en-US"/>
          </a:p>
        </p:txBody>
      </p:sp>
      <p:sp>
        <p:nvSpPr>
          <p:cNvPr id="98307" name="Content Placeholder 2"/>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endParaRPr lang="en-US" altLang="en-US" sz="1800"/>
          </a:p>
          <a:p>
            <a:pPr lvl="1"/>
            <a:r>
              <a:rPr lang="en-US" altLang="en-US" sz="1800"/>
              <a:t>Search performance is </a:t>
            </a:r>
            <a:r>
              <a:rPr lang="en-US" altLang="en-US" sz="1800" i="1"/>
              <a:t>O(n)</a:t>
            </a:r>
            <a:endParaRPr lang="en-US" altLang="en-US" sz="1800" i="1"/>
          </a:p>
          <a:p>
            <a:pPr lvl="1"/>
            <a:r>
              <a:rPr lang="en-US" altLang="en-US" sz="1800" b="1">
                <a:solidFill>
                  <a:srgbClr val="3366FF"/>
                </a:solidFill>
              </a:rPr>
              <a:t>Balanced binary search tree </a:t>
            </a:r>
            <a:r>
              <a:rPr lang="en-US" altLang="en-US" sz="1800"/>
              <a:t>is </a:t>
            </a:r>
            <a:r>
              <a:rPr lang="en-US" altLang="en-US" sz="1800" i="1"/>
              <a:t>O(lg n)</a:t>
            </a:r>
            <a:endParaRPr lang="en-US" altLang="en-US" sz="1800" i="1"/>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p:cNvSpPr>
            <a:spLocks noGrp="1" noChangeArrowheads="1"/>
          </p:cNvSpPr>
          <p:nvPr>
            <p:ph type="title"/>
          </p:nvPr>
        </p:nvSpPr>
        <p:spPr>
          <a:xfrm>
            <a:off x="457200" y="217488"/>
            <a:ext cx="8229600" cy="576262"/>
          </a:xfrm>
        </p:spPr>
        <p:txBody>
          <a:bodyPr/>
          <a:lstStyle/>
          <a:p>
            <a:r>
              <a:rPr lang="en-US" altLang="en-US"/>
              <a:t>Kernel Data Structures</a:t>
            </a:r>
            <a:endParaRPr lang="en-US" altLang="en-US"/>
          </a:p>
        </p:txBody>
      </p:sp>
      <p:sp>
        <p:nvSpPr>
          <p:cNvPr id="99331" name="Content Placeholder 2"/>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endParaRPr lang="en-US" altLang="en-US" sz="1800" b="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endParaRPr lang="en-US" altLang="en-US" sz="1800"/>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endParaRPr lang="en-US" altLang="en-US" sz="1800">
              <a:latin typeface="Courier New" panose="02070309020205020404" pitchFamily="49" charset="0"/>
              <a:cs typeface="Courier New" panose="02070309020205020404" pitchFamily="49" charset="0"/>
            </a:endParaRP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ctrTitle"/>
          </p:nvPr>
        </p:nvSpPr>
        <p:spPr/>
        <p:txBody>
          <a:bodyPr/>
          <a:lstStyle/>
          <a:p>
            <a:pPr eaLnBrk="1" hangingPunct="1"/>
            <a:r>
              <a:rPr lang="en-US" altLang="en-US"/>
              <a:t>End of Chapter 1</a:t>
            </a:r>
            <a:endParaRPr lang="en-US"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noChangeArrowheads="1"/>
          </p:cNvSpPr>
          <p:nvPr>
            <p:ph type="title" idx="4294967295"/>
          </p:nvPr>
        </p:nvSpPr>
        <p:spPr>
          <a:xfrm>
            <a:off x="457200" y="201613"/>
            <a:ext cx="8126413" cy="576262"/>
          </a:xfrm>
        </p:spPr>
        <p:txBody>
          <a:bodyPr/>
          <a:lstStyle/>
          <a:p>
            <a:r>
              <a:rPr lang="en-US" altLang="en-US" dirty="0"/>
              <a:t>What Operating Systems Do</a:t>
            </a:r>
            <a:endParaRPr lang="en-US" altLang="en-US" dirty="0"/>
          </a:p>
        </p:txBody>
      </p:sp>
      <p:sp>
        <p:nvSpPr>
          <p:cNvPr id="15363" name="Content Placeholder 2"/>
          <p:cNvSpPr>
            <a:spLocks noGrp="1" noChangeArrowheads="1"/>
          </p:cNvSpPr>
          <p:nvPr>
            <p:ph idx="4294967295"/>
          </p:nvPr>
        </p:nvSpPr>
        <p:spPr>
          <a:xfrm>
            <a:off x="746125" y="1120775"/>
            <a:ext cx="7940675" cy="4530725"/>
          </a:xfrm>
        </p:spPr>
        <p:txBody>
          <a:bodyPr/>
          <a:lstStyle/>
          <a:p>
            <a:r>
              <a:rPr lang="en-US" altLang="en-US" dirty="0"/>
              <a:t>Depends on the point of view</a:t>
            </a:r>
            <a:endParaRPr lang="en-US" altLang="en-US" dirty="0"/>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endParaRPr lang="en-US" altLang="en-US" b="1" dirty="0">
              <a:solidFill>
                <a:srgbClr val="006699"/>
              </a:solidFill>
              <a:latin typeface="+mj-lt"/>
            </a:endParaRP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endParaRPr lang="en-US" altLang="ja-JP" b="1" dirty="0">
              <a:solidFill>
                <a:srgbClr val="006699"/>
              </a:solidFill>
              <a:latin typeface="+mj-lt"/>
            </a:endParaRP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endParaRPr lang="en-US" altLang="en-US" dirty="0"/>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endParaRPr lang="en-US" altLang="en-US" dirty="0"/>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endParaRPr lang="en-US" altLang="en-US" b="1" dirty="0">
              <a:solidFill>
                <a:srgbClr val="006699"/>
              </a:solidFill>
              <a:latin typeface="+mj-lt"/>
            </a:endParaRPr>
          </a:p>
          <a:p>
            <a:r>
              <a:rPr lang="en-US" altLang="en-US" dirty="0">
                <a:solidFill>
                  <a:srgbClr val="000000"/>
                </a:solidFill>
              </a:rPr>
              <a:t>Mobile devices like smartphones and tables are resource poor,  optimized for usability and battery life</a:t>
            </a:r>
            <a:endParaRPr lang="en-US" altLang="en-US" dirty="0">
              <a:solidFill>
                <a:srgbClr val="000000"/>
              </a:solidFill>
            </a:endParaRPr>
          </a:p>
          <a:p>
            <a:pPr lvl="1"/>
            <a:r>
              <a:rPr lang="en-US" altLang="en-US" dirty="0">
                <a:solidFill>
                  <a:srgbClr val="000000"/>
                </a:solidFill>
              </a:rPr>
              <a:t>Mobile user interfaces such as touch screens, voice recognition</a:t>
            </a:r>
            <a:endParaRPr lang="en-US" altLang="en-US" dirty="0">
              <a:solidFill>
                <a:srgbClr val="000000"/>
              </a:solidFill>
            </a:endParaRPr>
          </a:p>
          <a:p>
            <a:r>
              <a:rPr lang="en-US" altLang="en-US" dirty="0">
                <a:solidFill>
                  <a:srgbClr val="000000"/>
                </a:solidFill>
              </a:rPr>
              <a:t>Some computers have little or no user interface, such as embedded computers in devices and automobiles</a:t>
            </a:r>
            <a:endParaRPr lang="en-US" altLang="en-US" dirty="0">
              <a:solidFill>
                <a:srgbClr val="000000"/>
              </a:solidFill>
            </a:endParaRPr>
          </a:p>
          <a:p>
            <a:pPr lvl="1"/>
            <a:r>
              <a:rPr lang="en-US" altLang="en-US" dirty="0">
                <a:solidFill>
                  <a:srgbClr val="000000"/>
                </a:solidFill>
              </a:rPr>
              <a:t>Run primarily without user intervention</a:t>
            </a:r>
            <a:endParaRPr lang="en-US" altLang="en-US" dirty="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endParaRPr lang="en-US" altLang="en-US"/>
          </a:p>
        </p:txBody>
      </p:sp>
      <p:sp>
        <p:nvSpPr>
          <p:cNvPr id="16387" name="Rectangle 3"/>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endParaRPr lang="en-US" altLang="en-US" dirty="0"/>
          </a:p>
          <a:p>
            <a:pPr lvl="1"/>
            <a:r>
              <a:rPr lang="en-US" altLang="en-US" dirty="0"/>
              <a:t>Because of myriad designs and uses of OSes</a:t>
            </a:r>
            <a:endParaRPr lang="en-US" altLang="en-US" dirty="0"/>
          </a:p>
          <a:p>
            <a:pPr lvl="1"/>
            <a:r>
              <a:rPr lang="en-US" altLang="en-US" dirty="0"/>
              <a:t>Present in toasters through ships, spacecraft, game machines, TVs and industrial control systems</a:t>
            </a:r>
            <a:endParaRPr lang="en-US" altLang="en-US" dirty="0"/>
          </a:p>
          <a:p>
            <a:pPr lvl="1"/>
            <a:r>
              <a:rPr lang="en-US" altLang="en-US" dirty="0"/>
              <a:t>Born when fixed use computers for military became more general purpose and needed resource management and program control</a:t>
            </a:r>
            <a:endParaRPr lang="en-US" altLang="en-US" dirty="0"/>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a:ln>
              <a:noFill/>
            </a:ln>
            <a:solidFill>
              <a:schemeClr val="tx1"/>
            </a:solidFill>
            <a:effectLst/>
            <a:latin typeface="Verdana" panose="020B060403050404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a:ln>
              <a:noFill/>
            </a:ln>
            <a:solidFill>
              <a:schemeClr val="tx1"/>
            </a:solidFill>
            <a:effectLst/>
            <a:latin typeface="Verdana" panose="020B0604030504040204" pitchFamily="34"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OS8</Template>
  <TotalTime>0</TotalTime>
  <Words>24716</Words>
  <Application>WPS Presentation</Application>
  <PresentationFormat>On-screen Show (4:3)</PresentationFormat>
  <Paragraphs>652</Paragraphs>
  <Slides>74</Slides>
  <Notes>61</Notes>
  <HiddenSlides>1</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74</vt:i4>
      </vt:variant>
    </vt:vector>
  </HeadingPairs>
  <TitlesOfParts>
    <vt:vector size="91" baseType="lpstr">
      <vt:lpstr>Arial</vt:lpstr>
      <vt:lpstr>SimSun</vt:lpstr>
      <vt:lpstr>Wingdings</vt:lpstr>
      <vt:lpstr>Verdana</vt:lpstr>
      <vt:lpstr>MS PGothic</vt:lpstr>
      <vt:lpstr>Times New Roman</vt:lpstr>
      <vt:lpstr>Helvetica</vt:lpstr>
      <vt:lpstr>Webdings</vt:lpstr>
      <vt:lpstr>Monotype Sorts</vt:lpstr>
      <vt:lpstr>Microsoft YaHei</vt:lpstr>
      <vt:lpstr>Arial Unicode MS</vt:lpstr>
      <vt:lpstr>Wingdings 3</vt:lpstr>
      <vt:lpstr>Symbol</vt:lpstr>
      <vt:lpstr>Wingdings</vt:lpstr>
      <vt:lpstr>Monotype Sorts</vt:lpstr>
      <vt:lpstr>Courier New</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演示文稿</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演示文稿</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演示文稿</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演示文稿</vt:lpstr>
      <vt:lpstr>Computing Environments</vt:lpstr>
      <vt:lpstr>Traditional</vt:lpstr>
      <vt:lpstr>Mobile</vt:lpstr>
      <vt:lpstr>Client Server</vt:lpstr>
      <vt:lpstr>Peer-to-Peer</vt:lpstr>
      <vt:lpstr>Cloud Computing</vt:lpstr>
      <vt:lpstr>Cloud Computing (Cont.)</vt:lpstr>
      <vt:lpstr>PowerPoint 演示文稿</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KIIT</cp:lastModifiedBy>
  <cp:revision>257</cp:revision>
  <cp:lastPrinted>2001-06-14T13:58:00Z</cp:lastPrinted>
  <dcterms:created xsi:type="dcterms:W3CDTF">2011-01-13T23:43:00Z</dcterms:created>
  <dcterms:modified xsi:type="dcterms:W3CDTF">2022-04-04T20:06:04Z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B26295CDF1564B5FAF6D072E9E21EFAD</vt:lpwstr>
  </property>
  <property fmtid="{D5CDD505-2E9C-101B-9397-08002B2CF9AE}" pid="3" name="KSOProductBuildVer">
    <vt:lpwstr>1033-11.2.0.11070</vt:lpwstr>
  </property>
</Properties>
</file>

<file path=docProps/thumbnail.jpeg>
</file>